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 id="2147483662" r:id="rId2"/>
    <p:sldMasterId id="2147483674" r:id="rId3"/>
  </p:sldMasterIdLst>
  <p:notesMasterIdLst>
    <p:notesMasterId r:id="rId35"/>
  </p:notesMasterIdLst>
  <p:sldIdLst>
    <p:sldId id="271" r:id="rId4"/>
    <p:sldId id="257" r:id="rId5"/>
    <p:sldId id="261" r:id="rId6"/>
    <p:sldId id="265" r:id="rId7"/>
    <p:sldId id="267" r:id="rId8"/>
    <p:sldId id="289" r:id="rId9"/>
    <p:sldId id="274" r:id="rId10"/>
    <p:sldId id="275" r:id="rId11"/>
    <p:sldId id="266" r:id="rId12"/>
    <p:sldId id="259" r:id="rId13"/>
    <p:sldId id="302" r:id="rId14"/>
    <p:sldId id="299" r:id="rId15"/>
    <p:sldId id="303" r:id="rId16"/>
    <p:sldId id="304" r:id="rId17"/>
    <p:sldId id="307" r:id="rId18"/>
    <p:sldId id="305" r:id="rId19"/>
    <p:sldId id="314" r:id="rId20"/>
    <p:sldId id="312" r:id="rId21"/>
    <p:sldId id="306" r:id="rId22"/>
    <p:sldId id="309" r:id="rId23"/>
    <p:sldId id="272" r:id="rId24"/>
    <p:sldId id="315" r:id="rId25"/>
    <p:sldId id="310" r:id="rId26"/>
    <p:sldId id="316" r:id="rId27"/>
    <p:sldId id="317" r:id="rId28"/>
    <p:sldId id="318" r:id="rId29"/>
    <p:sldId id="319" r:id="rId30"/>
    <p:sldId id="320" r:id="rId31"/>
    <p:sldId id="264" r:id="rId32"/>
    <p:sldId id="300" r:id="rId33"/>
    <p:sldId id="29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Fira Sans Light" panose="020B0403050000020004" pitchFamily="34" charset="0"/>
      <p:regular r:id="rId40"/>
      <p:italic r:id="rId41"/>
    </p:embeddedFont>
    <p:embeddedFont>
      <p:font typeface="Fira Sans SemiBold" panose="020B0603050000020004" pitchFamily="34" charset="0"/>
      <p:bold r:id="rId42"/>
      <p:boldItalic r:id="rId43"/>
    </p:embeddedFont>
    <p:embeddedFont>
      <p:font typeface="News Cycle" panose="020B0604020202020204" charset="2"/>
      <p:regular r:id="rId44"/>
      <p:bold r:id="rId45"/>
    </p:embeddedFont>
    <p:embeddedFont>
      <p:font typeface="News Cycle" panose="020B0604020202020204" charset="2"/>
      <p:regular r:id="rId44"/>
      <p:bold r:id="rId45"/>
    </p:embeddedFont>
    <p:embeddedFont>
      <p:font typeface="Nixie One" panose="020B0604020202020204" charset="0"/>
      <p:regular r:id="rId46"/>
    </p:embeddedFont>
    <p:embeddedFont>
      <p:font typeface="Raleway" pitchFamily="2" charset="0"/>
      <p:regular r:id="rId47"/>
      <p:bold r:id="rId48"/>
      <p:italic r:id="rId49"/>
      <p:boldItalic r:id="rId50"/>
    </p:embeddedFont>
    <p:embeddedFont>
      <p:font typeface="Raleway Thin"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9A1C8-747A-4FE9-89FD-B3EB6235076D}">
  <a:tblStyle styleId="{CB59A1C8-747A-4FE9-89FD-B3EB6235076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BD5735-17CB-408C-B526-5617A5A3CD3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902" autoAdjust="0"/>
  </p:normalViewPr>
  <p:slideViewPr>
    <p:cSldViewPr snapToGrid="0">
      <p:cViewPr>
        <p:scale>
          <a:sx n="100" d="100"/>
          <a:sy n="100" d="100"/>
        </p:scale>
        <p:origin x="970"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7474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860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838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3250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52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0982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929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3033bf7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b3033bf7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1910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765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209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574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316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4669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328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c36d23cb1b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c36d23cb1b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283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aa2cf9aba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aa2cf9aba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12" y="-19"/>
            <a:ext cx="5713277" cy="5147878"/>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dist="9525" algn="bl" rotWithShape="0">
              <a:schemeClr val="lt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3807571" y="1106345"/>
            <a:ext cx="1603738" cy="2930810"/>
          </a:xfrm>
          <a:custGeom>
            <a:avLst/>
            <a:gdLst/>
            <a:ahLst/>
            <a:cxnLst/>
            <a:rect l="l" t="t" r="r" b="b"/>
            <a:pathLst>
              <a:path w="1303852" h="2392498" extrusionOk="0">
                <a:moveTo>
                  <a:pt x="1040950" y="0"/>
                </a:moveTo>
                <a:lnTo>
                  <a:pt x="0" y="2392499"/>
                </a:lnTo>
                <a:lnTo>
                  <a:pt x="262902" y="2392499"/>
                </a:lnTo>
                <a:lnTo>
                  <a:pt x="1303852" y="0"/>
                </a:lnTo>
                <a:lnTo>
                  <a:pt x="1040950" y="0"/>
                </a:lnTo>
                <a:close/>
              </a:path>
            </a:pathLst>
          </a:custGeom>
          <a:solidFill>
            <a:schemeClr val="accent1"/>
          </a:solidFill>
          <a:ln>
            <a:noFill/>
          </a:ln>
          <a:effectLst>
            <a:outerShdw blurRad="57150" dist="1905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txBox="1">
            <a:spLocks noGrp="1"/>
          </p:cNvSpPr>
          <p:nvPr>
            <p:ph type="ctrTitle"/>
          </p:nvPr>
        </p:nvSpPr>
        <p:spPr>
          <a:xfrm>
            <a:off x="457200" y="1873800"/>
            <a:ext cx="3350400" cy="100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457200" y="2978101"/>
            <a:ext cx="3350400" cy="2916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2/3">
  <p:cSld name="BLANK_1_1">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3"/>
          <p:cNvSpPr/>
          <p:nvPr/>
        </p:nvSpPr>
        <p:spPr>
          <a:xfrm>
            <a:off x="0" y="-19"/>
            <a:ext cx="6727695" cy="5147878"/>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dist="9525" algn="bl" rotWithShape="0">
              <a:schemeClr val="lt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3"/>
          <p:cNvSpPr/>
          <p:nvPr/>
        </p:nvSpPr>
        <p:spPr>
          <a:xfrm>
            <a:off x="5061079"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_1">
    <p:bg>
      <p:bgPr>
        <a:solidFill>
          <a:schemeClr val="dk1"/>
        </a:solidFill>
        <a:effectLst/>
      </p:bgPr>
    </p:bg>
    <p:spTree>
      <p:nvGrpSpPr>
        <p:cNvPr id="1" name="Shape 74"/>
        <p:cNvGrpSpPr/>
        <p:nvPr/>
      </p:nvGrpSpPr>
      <p:grpSpPr>
        <a:xfrm>
          <a:off x="0" y="0"/>
          <a:ext cx="0" cy="0"/>
          <a:chOff x="0" y="0"/>
          <a:chExt cx="0" cy="0"/>
        </a:xfrm>
      </p:grpSpPr>
      <p:sp>
        <p:nvSpPr>
          <p:cNvPr id="75" name="Google Shape;75;p14"/>
          <p:cNvSpPr/>
          <p:nvPr/>
        </p:nvSpPr>
        <p:spPr>
          <a:xfrm>
            <a:off x="6906000" y="0"/>
            <a:ext cx="2238000" cy="5151350"/>
          </a:xfrm>
          <a:custGeom>
            <a:avLst/>
            <a:gdLst/>
            <a:ahLst/>
            <a:cxnLst/>
            <a:rect l="l" t="t" r="r" b="b"/>
            <a:pathLst>
              <a:path w="89520" h="206054" extrusionOk="0">
                <a:moveTo>
                  <a:pt x="0" y="206054"/>
                </a:moveTo>
                <a:lnTo>
                  <a:pt x="89520" y="0"/>
                </a:lnTo>
                <a:lnTo>
                  <a:pt x="89520" y="206054"/>
                </a:lnTo>
                <a:close/>
              </a:path>
            </a:pathLst>
          </a:custGeom>
          <a:solidFill>
            <a:schemeClr val="accent1"/>
          </a:solidFill>
          <a:ln>
            <a:noFill/>
          </a:ln>
        </p:spPr>
      </p:sp>
      <p:sp>
        <p:nvSpPr>
          <p:cNvPr id="76" name="Google Shape;76;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4"/>
          <p:cNvSpPr/>
          <p:nvPr/>
        </p:nvSpPr>
        <p:spPr>
          <a:xfrm>
            <a:off x="7486691"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l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60500" y="-25"/>
            <a:ext cx="228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51500" y="751925"/>
            <a:ext cx="3426900" cy="363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2"/>
          <p:cNvSpPr/>
          <p:nvPr/>
        </p:nvSpPr>
        <p:spPr>
          <a:xfrm>
            <a:off x="8392600" y="4392000"/>
            <a:ext cx="751500" cy="751500"/>
          </a:xfrm>
          <a:prstGeom prst="rect">
            <a:avLst/>
          </a:prstGeom>
          <a:solidFill>
            <a:srgbClr val="02102E">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991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860500" y="-25"/>
            <a:ext cx="228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749500" y="1761875"/>
            <a:ext cx="43503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8" name="Google Shape;18;p3"/>
          <p:cNvSpPr txBox="1">
            <a:spLocks noGrp="1"/>
          </p:cNvSpPr>
          <p:nvPr>
            <p:ph type="subTitle" idx="1"/>
          </p:nvPr>
        </p:nvSpPr>
        <p:spPr>
          <a:xfrm>
            <a:off x="749500" y="3018575"/>
            <a:ext cx="4350300" cy="3630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19" name="Google Shape;19;p3"/>
          <p:cNvSpPr/>
          <p:nvPr/>
        </p:nvSpPr>
        <p:spPr>
          <a:xfrm>
            <a:off x="8392600" y="4392000"/>
            <a:ext cx="751500" cy="751500"/>
          </a:xfrm>
          <a:prstGeom prst="rect">
            <a:avLst/>
          </a:prstGeom>
          <a:solidFill>
            <a:srgbClr val="02102E">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690625" y="751550"/>
            <a:ext cx="2702100" cy="3640500"/>
          </a:xfrm>
          <a:prstGeom prst="rect">
            <a:avLst/>
          </a:prstGeom>
          <a:solidFill>
            <a:schemeClr val="dk2"/>
          </a:solidFill>
          <a:ln>
            <a:noFill/>
          </a:ln>
          <a:effectLst>
            <a:outerShdw blurRad="285750" dist="190500" dir="276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620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
        <p:cNvGrpSpPr/>
        <p:nvPr/>
      </p:nvGrpSpPr>
      <p:grpSpPr>
        <a:xfrm>
          <a:off x="0" y="0"/>
          <a:ext cx="0" cy="0"/>
          <a:chOff x="0" y="0"/>
          <a:chExt cx="0" cy="0"/>
        </a:xfrm>
      </p:grpSpPr>
      <p:sp>
        <p:nvSpPr>
          <p:cNvPr id="22" name="Google Shape;22;p4"/>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2283500" y="-25"/>
            <a:ext cx="6860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body" idx="1"/>
          </p:nvPr>
        </p:nvSpPr>
        <p:spPr>
          <a:xfrm>
            <a:off x="3035000" y="751500"/>
            <a:ext cx="5357400" cy="3639600"/>
          </a:xfrm>
          <a:prstGeom prst="rect">
            <a:avLst/>
          </a:prstGeom>
        </p:spPr>
        <p:txBody>
          <a:bodyPr spcFirstLastPara="1" wrap="square" lIns="0" tIns="0" rIns="0" bIns="0" anchor="t" anchorCtr="0">
            <a:noAutofit/>
          </a:bodyPr>
          <a:lstStyle>
            <a:lvl1pPr marL="457200" lvl="0" indent="-457200" rtl="0">
              <a:spcBef>
                <a:spcPts val="600"/>
              </a:spcBef>
              <a:spcAft>
                <a:spcPts val="0"/>
              </a:spcAft>
              <a:buSzPts val="3600"/>
              <a:buChar char="▪"/>
              <a:defRPr sz="3600"/>
            </a:lvl1pPr>
            <a:lvl2pPr marL="914400" lvl="1" indent="-457200" rtl="0">
              <a:spcBef>
                <a:spcPts val="0"/>
              </a:spcBef>
              <a:spcAft>
                <a:spcPts val="0"/>
              </a:spcAft>
              <a:buSzPts val="3600"/>
              <a:buChar char="▫"/>
              <a:defRPr sz="3600"/>
            </a:lvl2pPr>
            <a:lvl3pPr marL="1371600" lvl="2" indent="-457200" rtl="0">
              <a:spcBef>
                <a:spcPts val="0"/>
              </a:spcBef>
              <a:spcAft>
                <a:spcPts val="0"/>
              </a:spcAft>
              <a:buSzPts val="3600"/>
              <a:buChar char="▫"/>
              <a:defRPr sz="3600"/>
            </a:lvl3pPr>
            <a:lvl4pPr marL="1828800" lvl="3" indent="-457200" rtl="0">
              <a:spcBef>
                <a:spcPts val="0"/>
              </a:spcBef>
              <a:spcAft>
                <a:spcPts val="0"/>
              </a:spcAft>
              <a:buSzPts val="3600"/>
              <a:buChar char="▫"/>
              <a:defRPr sz="3600"/>
            </a:lvl4pPr>
            <a:lvl5pPr marL="2286000" lvl="4" indent="-457200" rtl="0">
              <a:spcBef>
                <a:spcPts val="0"/>
              </a:spcBef>
              <a:spcAft>
                <a:spcPts val="0"/>
              </a:spcAft>
              <a:buSzPts val="3600"/>
              <a:buChar char="○"/>
              <a:defRPr sz="3600"/>
            </a:lvl5pPr>
            <a:lvl6pPr marL="2743200" lvl="5" indent="-457200" rtl="0">
              <a:spcBef>
                <a:spcPts val="0"/>
              </a:spcBef>
              <a:spcAft>
                <a:spcPts val="0"/>
              </a:spcAft>
              <a:buSzPts val="3600"/>
              <a:buChar char="■"/>
              <a:defRPr sz="3600"/>
            </a:lvl6pPr>
            <a:lvl7pPr marL="3200400" lvl="6" indent="-457200" rtl="0">
              <a:spcBef>
                <a:spcPts val="0"/>
              </a:spcBef>
              <a:spcAft>
                <a:spcPts val="0"/>
              </a:spcAft>
              <a:buSzPts val="3600"/>
              <a:buChar char="●"/>
              <a:defRPr sz="3600"/>
            </a:lvl7pPr>
            <a:lvl8pPr marL="3657600" lvl="7" indent="-457200" rtl="0">
              <a:spcBef>
                <a:spcPts val="0"/>
              </a:spcBef>
              <a:spcAft>
                <a:spcPts val="0"/>
              </a:spcAft>
              <a:buSzPts val="3600"/>
              <a:buChar char="○"/>
              <a:defRPr sz="3600"/>
            </a:lvl8pPr>
            <a:lvl9pPr marL="4114800" lvl="8" indent="-457200" rtl="0">
              <a:spcBef>
                <a:spcPts val="0"/>
              </a:spcBef>
              <a:spcAft>
                <a:spcPts val="0"/>
              </a:spcAft>
              <a:buSzPts val="3600"/>
              <a:buChar char="■"/>
              <a:defRPr sz="3600"/>
            </a:lvl9pPr>
          </a:lstStyle>
          <a:p>
            <a:endParaRPr/>
          </a:p>
        </p:txBody>
      </p:sp>
      <p:sp>
        <p:nvSpPr>
          <p:cNvPr id="26" name="Google Shape;26;p4"/>
          <p:cNvSpPr txBox="1"/>
          <p:nvPr/>
        </p:nvSpPr>
        <p:spPr>
          <a:xfrm>
            <a:off x="-2000" y="76175"/>
            <a:ext cx="751500" cy="590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chemeClr val="lt1"/>
                </a:solidFill>
                <a:latin typeface="Fira Sans SemiBold"/>
                <a:ea typeface="Fira Sans SemiBold"/>
                <a:cs typeface="Fira Sans SemiBold"/>
                <a:sym typeface="Fira Sans SemiBold"/>
              </a:rPr>
              <a:t>“</a:t>
            </a:r>
            <a:endParaRPr sz="7200">
              <a:solidFill>
                <a:schemeClr val="lt1"/>
              </a:solidFill>
              <a:latin typeface="Fira Sans SemiBold"/>
              <a:ea typeface="Fira Sans SemiBold"/>
              <a:cs typeface="Fira Sans SemiBold"/>
              <a:sym typeface="Fira Sans SemiBold"/>
            </a:endParaRPr>
          </a:p>
        </p:txBody>
      </p:sp>
      <p:sp>
        <p:nvSpPr>
          <p:cNvPr id="27" name="Google Shape;27;p4"/>
          <p:cNvSpPr txBox="1">
            <a:spLocks noGrp="1"/>
          </p:cNvSpPr>
          <p:nvPr>
            <p:ph type="sldNum" idx="12"/>
          </p:nvPr>
        </p:nvSpPr>
        <p:spPr>
          <a:xfrm>
            <a:off x="8392497" y="4391174"/>
            <a:ext cx="751500" cy="751500"/>
          </a:xfrm>
          <a:prstGeom prst="rect">
            <a:avLst/>
          </a:prstGeom>
          <a:solidFill>
            <a:srgbClr val="02102E">
              <a:alpha val="16200"/>
            </a:srgbClr>
          </a:solidFill>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3616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8"/>
        <p:cNvGrpSpPr/>
        <p:nvPr/>
      </p:nvGrpSpPr>
      <p:grpSpPr>
        <a:xfrm>
          <a:off x="0" y="0"/>
          <a:ext cx="0" cy="0"/>
          <a:chOff x="0" y="0"/>
          <a:chExt cx="0" cy="0"/>
        </a:xfrm>
      </p:grpSpPr>
      <p:sp>
        <p:nvSpPr>
          <p:cNvPr id="29" name="Google Shape;29;p5"/>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6860500" y="-25"/>
            <a:ext cx="228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751500" y="1217000"/>
            <a:ext cx="4491600" cy="3963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5"/>
          <p:cNvSpPr txBox="1">
            <a:spLocks noGrp="1"/>
          </p:cNvSpPr>
          <p:nvPr>
            <p:ph type="body" idx="1"/>
          </p:nvPr>
        </p:nvSpPr>
        <p:spPr>
          <a:xfrm>
            <a:off x="751500" y="1664175"/>
            <a:ext cx="4491600" cy="27270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34" name="Google Shape;34;p5"/>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7881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5"/>
        <p:cNvGrpSpPr/>
        <p:nvPr/>
      </p:nvGrpSpPr>
      <p:grpSpPr>
        <a:xfrm>
          <a:off x="0" y="0"/>
          <a:ext cx="0" cy="0"/>
          <a:chOff x="0" y="0"/>
          <a:chExt cx="0" cy="0"/>
        </a:xfrm>
      </p:grpSpPr>
      <p:sp>
        <p:nvSpPr>
          <p:cNvPr id="36" name="Google Shape;36;p6"/>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6860500" y="-25"/>
            <a:ext cx="228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title"/>
          </p:nvPr>
        </p:nvSpPr>
        <p:spPr>
          <a:xfrm>
            <a:off x="751500" y="1217000"/>
            <a:ext cx="4491600" cy="3963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6"/>
          <p:cNvSpPr txBox="1">
            <a:spLocks noGrp="1"/>
          </p:cNvSpPr>
          <p:nvPr>
            <p:ph type="body" idx="1"/>
          </p:nvPr>
        </p:nvSpPr>
        <p:spPr>
          <a:xfrm>
            <a:off x="751500" y="1664175"/>
            <a:ext cx="2098500" cy="2727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1" name="Google Shape;41;p6"/>
          <p:cNvSpPr txBox="1">
            <a:spLocks noGrp="1"/>
          </p:cNvSpPr>
          <p:nvPr>
            <p:ph type="body" idx="2"/>
          </p:nvPr>
        </p:nvSpPr>
        <p:spPr>
          <a:xfrm>
            <a:off x="3144470" y="1664175"/>
            <a:ext cx="2098500" cy="2727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6"/>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3756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3"/>
        <p:cNvGrpSpPr/>
        <p:nvPr/>
      </p:nvGrpSpPr>
      <p:grpSpPr>
        <a:xfrm>
          <a:off x="0" y="0"/>
          <a:ext cx="0" cy="0"/>
          <a:chOff x="0" y="0"/>
          <a:chExt cx="0" cy="0"/>
        </a:xfrm>
      </p:grpSpPr>
      <p:sp>
        <p:nvSpPr>
          <p:cNvPr id="44" name="Google Shape;44;p7"/>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8392600" y="0"/>
            <a:ext cx="751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title"/>
          </p:nvPr>
        </p:nvSpPr>
        <p:spPr>
          <a:xfrm>
            <a:off x="751500" y="1217000"/>
            <a:ext cx="4491600" cy="3963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7"/>
          <p:cNvSpPr txBox="1">
            <a:spLocks noGrp="1"/>
          </p:cNvSpPr>
          <p:nvPr>
            <p:ph type="body" idx="1"/>
          </p:nvPr>
        </p:nvSpPr>
        <p:spPr>
          <a:xfrm>
            <a:off x="751500" y="1664175"/>
            <a:ext cx="2146200" cy="2727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9" name="Google Shape;49;p7"/>
          <p:cNvSpPr txBox="1">
            <a:spLocks noGrp="1"/>
          </p:cNvSpPr>
          <p:nvPr>
            <p:ph type="body" idx="2"/>
          </p:nvPr>
        </p:nvSpPr>
        <p:spPr>
          <a:xfrm>
            <a:off x="3123206" y="1664175"/>
            <a:ext cx="2146200" cy="2727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0" name="Google Shape;50;p7"/>
          <p:cNvSpPr txBox="1">
            <a:spLocks noGrp="1"/>
          </p:cNvSpPr>
          <p:nvPr>
            <p:ph type="body" idx="3"/>
          </p:nvPr>
        </p:nvSpPr>
        <p:spPr>
          <a:xfrm>
            <a:off x="5494913" y="1664175"/>
            <a:ext cx="2146200" cy="2727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9033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
        <p:cNvGrpSpPr/>
        <p:nvPr/>
      </p:nvGrpSpPr>
      <p:grpSpPr>
        <a:xfrm>
          <a:off x="0" y="0"/>
          <a:ext cx="0" cy="0"/>
          <a:chOff x="0" y="0"/>
          <a:chExt cx="0" cy="0"/>
        </a:xfrm>
      </p:grpSpPr>
      <p:sp>
        <p:nvSpPr>
          <p:cNvPr id="53" name="Google Shape;53;p8"/>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6860500" y="-25"/>
            <a:ext cx="228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txBox="1">
            <a:spLocks noGrp="1"/>
          </p:cNvSpPr>
          <p:nvPr>
            <p:ph type="title"/>
          </p:nvPr>
        </p:nvSpPr>
        <p:spPr>
          <a:xfrm>
            <a:off x="751500" y="1217000"/>
            <a:ext cx="4491600" cy="3963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8"/>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31857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op title only">
  <p:cSld name="Top title only">
    <p:spTree>
      <p:nvGrpSpPr>
        <p:cNvPr id="1" name="Shape 58"/>
        <p:cNvGrpSpPr/>
        <p:nvPr/>
      </p:nvGrpSpPr>
      <p:grpSpPr>
        <a:xfrm>
          <a:off x="0" y="0"/>
          <a:ext cx="0" cy="0"/>
          <a:chOff x="0" y="0"/>
          <a:chExt cx="0" cy="0"/>
        </a:xfrm>
      </p:grpSpPr>
      <p:sp>
        <p:nvSpPr>
          <p:cNvPr id="59" name="Google Shape;59;p9"/>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8392600" y="0"/>
            <a:ext cx="751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a:spLocks noGrp="1"/>
          </p:cNvSpPr>
          <p:nvPr>
            <p:ph type="title"/>
          </p:nvPr>
        </p:nvSpPr>
        <p:spPr>
          <a:xfrm>
            <a:off x="987850" y="0"/>
            <a:ext cx="7404600" cy="7515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9"/>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82685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a:off x="953988" y="-7325"/>
            <a:ext cx="7236025" cy="5158150"/>
          </a:xfrm>
          <a:custGeom>
            <a:avLst/>
            <a:gdLst/>
            <a:ahLst/>
            <a:cxnLst/>
            <a:rect l="l" t="t" r="r" b="b"/>
            <a:pathLst>
              <a:path w="289441" h="206326" extrusionOk="0">
                <a:moveTo>
                  <a:pt x="0" y="206326"/>
                </a:moveTo>
                <a:lnTo>
                  <a:pt x="90725" y="0"/>
                </a:lnTo>
                <a:lnTo>
                  <a:pt x="289441" y="0"/>
                </a:lnTo>
                <a:lnTo>
                  <a:pt x="199009" y="206033"/>
                </a:lnTo>
                <a:close/>
              </a:path>
            </a:pathLst>
          </a:custGeom>
          <a:solidFill>
            <a:srgbClr val="18171D">
              <a:alpha val="86030"/>
            </a:srgbClr>
          </a:solidFill>
          <a:ln>
            <a:noFill/>
          </a:ln>
        </p:spPr>
      </p:sp>
      <p:sp>
        <p:nvSpPr>
          <p:cNvPr id="21" name="Google Shape;21;p4"/>
          <p:cNvSpPr txBox="1">
            <a:spLocks noGrp="1"/>
          </p:cNvSpPr>
          <p:nvPr>
            <p:ph type="body" idx="1"/>
          </p:nvPr>
        </p:nvSpPr>
        <p:spPr>
          <a:xfrm>
            <a:off x="3141624" y="683725"/>
            <a:ext cx="2860800" cy="37761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SzPts val="2400"/>
              <a:buChar char="╸"/>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endParaRPr/>
          </a:p>
        </p:txBody>
      </p:sp>
      <p:sp>
        <p:nvSpPr>
          <p:cNvPr id="22" name="Google Shape;22;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p:nvPr/>
        </p:nvSpPr>
        <p:spPr>
          <a:xfrm>
            <a:off x="1541829"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71438"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6510921"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71438"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0"/>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6860500" y="-25"/>
            <a:ext cx="228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69" name="Google Shape;69;p10"/>
          <p:cNvSpPr/>
          <p:nvPr/>
        </p:nvSpPr>
        <p:spPr>
          <a:xfrm>
            <a:off x="751500" y="751550"/>
            <a:ext cx="7641300" cy="3640500"/>
          </a:xfrm>
          <a:prstGeom prst="rect">
            <a:avLst/>
          </a:prstGeom>
          <a:solidFill>
            <a:schemeClr val="lt1"/>
          </a:solidFill>
          <a:ln>
            <a:noFill/>
          </a:ln>
          <a:effectLst>
            <a:outerShdw blurRad="285750" dist="190500" dir="276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 name="Google Shape;70;p10"/>
          <p:cNvSpPr txBox="1">
            <a:spLocks noGrp="1"/>
          </p:cNvSpPr>
          <p:nvPr>
            <p:ph type="body" idx="1"/>
          </p:nvPr>
        </p:nvSpPr>
        <p:spPr>
          <a:xfrm>
            <a:off x="751500" y="4482500"/>
            <a:ext cx="7641300" cy="317700"/>
          </a:xfrm>
          <a:prstGeom prst="rect">
            <a:avLst/>
          </a:prstGeom>
        </p:spPr>
        <p:txBody>
          <a:bodyPr spcFirstLastPara="1" wrap="square" lIns="0" tIns="0" rIns="0" bIns="0" anchor="t" anchorCtr="0">
            <a:noAutofit/>
          </a:bodyPr>
          <a:lstStyle>
            <a:lvl1pPr marL="457200" lvl="0" indent="-228600" rtl="0">
              <a:spcBef>
                <a:spcPts val="0"/>
              </a:spcBef>
              <a:spcAft>
                <a:spcPts val="0"/>
              </a:spcAft>
              <a:buClr>
                <a:schemeClr val="accent6"/>
              </a:buClr>
              <a:buSzPts val="1800"/>
              <a:buNone/>
              <a:defRPr sz="1800">
                <a:solidFill>
                  <a:schemeClr val="accent6"/>
                </a:solidFill>
              </a:defRPr>
            </a:lvl1pPr>
          </a:lstStyle>
          <a:p>
            <a:endParaRPr/>
          </a:p>
        </p:txBody>
      </p:sp>
    </p:spTree>
    <p:extLst>
      <p:ext uri="{BB962C8B-B14F-4D97-AF65-F5344CB8AC3E}">
        <p14:creationId xmlns:p14="http://schemas.microsoft.com/office/powerpoint/2010/main" val="3942240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1"/>
          <p:cNvSpPr/>
          <p:nvPr/>
        </p:nvSpPr>
        <p:spPr>
          <a:xfrm>
            <a:off x="-2000" y="0"/>
            <a:ext cx="9144000" cy="5143500"/>
          </a:xfrm>
          <a:prstGeom prst="rect">
            <a:avLst/>
          </a:prstGeom>
          <a:solidFill>
            <a:srgbClr val="02102E">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8392600" y="0"/>
            <a:ext cx="751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69464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76"/>
        <p:cNvGrpSpPr/>
        <p:nvPr/>
      </p:nvGrpSpPr>
      <p:grpSpPr>
        <a:xfrm>
          <a:off x="0" y="0"/>
          <a:ext cx="0" cy="0"/>
          <a:chOff x="0" y="0"/>
          <a:chExt cx="0" cy="0"/>
        </a:xfrm>
      </p:grpSpPr>
      <p:sp>
        <p:nvSpPr>
          <p:cNvPr id="77" name="Google Shape;77;p12"/>
          <p:cNvSpPr/>
          <p:nvPr/>
        </p:nvSpPr>
        <p:spPr>
          <a:xfrm>
            <a:off x="0" y="0"/>
            <a:ext cx="9144000" cy="5143500"/>
          </a:xfrm>
          <a:prstGeom prst="frame">
            <a:avLst>
              <a:gd name="adj1" fmla="val 14632"/>
            </a:avLst>
          </a:prstGeom>
          <a:solidFill>
            <a:srgbClr val="02102E">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0" y="0"/>
            <a:ext cx="751500" cy="7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8392600" y="0"/>
            <a:ext cx="751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txBox="1">
            <a:spLocks noGrp="1"/>
          </p:cNvSpPr>
          <p:nvPr>
            <p:ph type="sldNum" idx="12"/>
          </p:nvPr>
        </p:nvSpPr>
        <p:spPr>
          <a:xfrm>
            <a:off x="8392497" y="4391174"/>
            <a:ext cx="751500" cy="751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1" name="Google Shape;81;p12"/>
          <p:cNvGrpSpPr/>
          <p:nvPr/>
        </p:nvGrpSpPr>
        <p:grpSpPr>
          <a:xfrm>
            <a:off x="759900" y="750444"/>
            <a:ext cx="7957877" cy="3965562"/>
            <a:chOff x="342730" y="751500"/>
            <a:chExt cx="7957877" cy="3965562"/>
          </a:xfrm>
        </p:grpSpPr>
        <p:pic>
          <p:nvPicPr>
            <p:cNvPr id="82" name="Google Shape;82;p12"/>
            <p:cNvPicPr preferRelativeResize="0"/>
            <p:nvPr/>
          </p:nvPicPr>
          <p:blipFill>
            <a:blip r:embed="rId2">
              <a:alphaModFix amt="35000"/>
            </a:blip>
            <a:stretch>
              <a:fillRect/>
            </a:stretch>
          </p:blipFill>
          <p:spPr>
            <a:xfrm>
              <a:off x="7975557" y="4392012"/>
              <a:ext cx="325050" cy="325050"/>
            </a:xfrm>
            <a:prstGeom prst="rect">
              <a:avLst/>
            </a:prstGeom>
            <a:noFill/>
            <a:ln>
              <a:noFill/>
            </a:ln>
          </p:spPr>
        </p:pic>
        <p:pic>
          <p:nvPicPr>
            <p:cNvPr id="83" name="Google Shape;83;p12"/>
            <p:cNvPicPr preferRelativeResize="0"/>
            <p:nvPr/>
          </p:nvPicPr>
          <p:blipFill>
            <a:blip r:embed="rId3">
              <a:alphaModFix amt="35000"/>
            </a:blip>
            <a:stretch>
              <a:fillRect/>
            </a:stretch>
          </p:blipFill>
          <p:spPr>
            <a:xfrm>
              <a:off x="7975558" y="751500"/>
              <a:ext cx="325039" cy="3640500"/>
            </a:xfrm>
            <a:prstGeom prst="rect">
              <a:avLst/>
            </a:prstGeom>
            <a:noFill/>
            <a:ln>
              <a:noFill/>
            </a:ln>
          </p:spPr>
        </p:pic>
        <p:pic>
          <p:nvPicPr>
            <p:cNvPr id="84" name="Google Shape;84;p12"/>
            <p:cNvPicPr preferRelativeResize="0"/>
            <p:nvPr/>
          </p:nvPicPr>
          <p:blipFill>
            <a:blip r:embed="rId3">
              <a:alphaModFix amt="35000"/>
            </a:blip>
            <a:stretch>
              <a:fillRect/>
            </a:stretch>
          </p:blipFill>
          <p:spPr>
            <a:xfrm rot="-5400000" flipH="1">
              <a:off x="3996617" y="738119"/>
              <a:ext cx="325050" cy="7632824"/>
            </a:xfrm>
            <a:prstGeom prst="rect">
              <a:avLst/>
            </a:prstGeom>
            <a:noFill/>
            <a:ln>
              <a:noFill/>
            </a:ln>
          </p:spPr>
        </p:pic>
      </p:grpSp>
    </p:spTree>
    <p:extLst>
      <p:ext uri="{BB962C8B-B14F-4D97-AF65-F5344CB8AC3E}">
        <p14:creationId xmlns:p14="http://schemas.microsoft.com/office/powerpoint/2010/main" val="3789813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19900" y="2366869"/>
            <a:ext cx="7047000" cy="11598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dk1"/>
              </a:buClr>
              <a:buSzPts val="5400"/>
              <a:buNone/>
              <a:defRPr sz="5400">
                <a:solidFill>
                  <a:schemeClr val="dk1"/>
                </a:solidFill>
                <a:highlight>
                  <a:schemeClr val="accent1"/>
                </a:highlight>
              </a:defRPr>
            </a:lvl1pPr>
            <a:lvl2pPr lvl="1">
              <a:lnSpc>
                <a:spcPct val="115000"/>
              </a:lnSpc>
              <a:spcBef>
                <a:spcPts val="0"/>
              </a:spcBef>
              <a:spcAft>
                <a:spcPts val="0"/>
              </a:spcAft>
              <a:buClr>
                <a:schemeClr val="dk1"/>
              </a:buClr>
              <a:buSzPts val="5400"/>
              <a:buNone/>
              <a:defRPr sz="5400">
                <a:solidFill>
                  <a:schemeClr val="dk1"/>
                </a:solidFill>
                <a:highlight>
                  <a:schemeClr val="accent1"/>
                </a:highlight>
              </a:defRPr>
            </a:lvl2pPr>
            <a:lvl3pPr lvl="2">
              <a:lnSpc>
                <a:spcPct val="115000"/>
              </a:lnSpc>
              <a:spcBef>
                <a:spcPts val="0"/>
              </a:spcBef>
              <a:spcAft>
                <a:spcPts val="0"/>
              </a:spcAft>
              <a:buClr>
                <a:schemeClr val="dk1"/>
              </a:buClr>
              <a:buSzPts val="5400"/>
              <a:buNone/>
              <a:defRPr sz="5400">
                <a:solidFill>
                  <a:schemeClr val="dk1"/>
                </a:solidFill>
                <a:highlight>
                  <a:schemeClr val="accent1"/>
                </a:highlight>
              </a:defRPr>
            </a:lvl3pPr>
            <a:lvl4pPr lvl="3">
              <a:lnSpc>
                <a:spcPct val="115000"/>
              </a:lnSpc>
              <a:spcBef>
                <a:spcPts val="0"/>
              </a:spcBef>
              <a:spcAft>
                <a:spcPts val="0"/>
              </a:spcAft>
              <a:buClr>
                <a:schemeClr val="dk1"/>
              </a:buClr>
              <a:buSzPts val="5400"/>
              <a:buNone/>
              <a:defRPr sz="5400">
                <a:solidFill>
                  <a:schemeClr val="dk1"/>
                </a:solidFill>
                <a:highlight>
                  <a:schemeClr val="accent1"/>
                </a:highlight>
              </a:defRPr>
            </a:lvl4pPr>
            <a:lvl5pPr lvl="4">
              <a:lnSpc>
                <a:spcPct val="115000"/>
              </a:lnSpc>
              <a:spcBef>
                <a:spcPts val="0"/>
              </a:spcBef>
              <a:spcAft>
                <a:spcPts val="0"/>
              </a:spcAft>
              <a:buClr>
                <a:schemeClr val="dk1"/>
              </a:buClr>
              <a:buSzPts val="5400"/>
              <a:buNone/>
              <a:defRPr sz="5400">
                <a:solidFill>
                  <a:schemeClr val="dk1"/>
                </a:solidFill>
                <a:highlight>
                  <a:schemeClr val="accent1"/>
                </a:highlight>
              </a:defRPr>
            </a:lvl5pPr>
            <a:lvl6pPr lvl="5">
              <a:lnSpc>
                <a:spcPct val="115000"/>
              </a:lnSpc>
              <a:spcBef>
                <a:spcPts val="0"/>
              </a:spcBef>
              <a:spcAft>
                <a:spcPts val="0"/>
              </a:spcAft>
              <a:buClr>
                <a:schemeClr val="dk1"/>
              </a:buClr>
              <a:buSzPts val="5400"/>
              <a:buNone/>
              <a:defRPr sz="5400">
                <a:solidFill>
                  <a:schemeClr val="dk1"/>
                </a:solidFill>
                <a:highlight>
                  <a:schemeClr val="accent1"/>
                </a:highlight>
              </a:defRPr>
            </a:lvl6pPr>
            <a:lvl7pPr lvl="6">
              <a:lnSpc>
                <a:spcPct val="115000"/>
              </a:lnSpc>
              <a:spcBef>
                <a:spcPts val="0"/>
              </a:spcBef>
              <a:spcAft>
                <a:spcPts val="0"/>
              </a:spcAft>
              <a:buClr>
                <a:schemeClr val="dk1"/>
              </a:buClr>
              <a:buSzPts val="5400"/>
              <a:buNone/>
              <a:defRPr sz="5400">
                <a:solidFill>
                  <a:schemeClr val="dk1"/>
                </a:solidFill>
                <a:highlight>
                  <a:schemeClr val="accent1"/>
                </a:highlight>
              </a:defRPr>
            </a:lvl7pPr>
            <a:lvl8pPr lvl="7">
              <a:lnSpc>
                <a:spcPct val="115000"/>
              </a:lnSpc>
              <a:spcBef>
                <a:spcPts val="0"/>
              </a:spcBef>
              <a:spcAft>
                <a:spcPts val="0"/>
              </a:spcAft>
              <a:buClr>
                <a:schemeClr val="dk1"/>
              </a:buClr>
              <a:buSzPts val="5400"/>
              <a:buNone/>
              <a:defRPr sz="5400">
                <a:solidFill>
                  <a:schemeClr val="dk1"/>
                </a:solidFill>
                <a:highlight>
                  <a:schemeClr val="accent1"/>
                </a:highlight>
              </a:defRPr>
            </a:lvl8pPr>
            <a:lvl9pPr lvl="8">
              <a:lnSpc>
                <a:spcPct val="115000"/>
              </a:lnSpc>
              <a:spcBef>
                <a:spcPts val="0"/>
              </a:spcBef>
              <a:spcAft>
                <a:spcPts val="0"/>
              </a:spcAft>
              <a:buClr>
                <a:schemeClr val="dk1"/>
              </a:buClr>
              <a:buSzPts val="5400"/>
              <a:buNone/>
              <a:defRPr sz="5400">
                <a:solidFill>
                  <a:schemeClr val="dk1"/>
                </a:solidFill>
                <a:highlight>
                  <a:schemeClr val="accent1"/>
                </a:highlight>
              </a:defRPr>
            </a:lvl9pPr>
          </a:lstStyle>
          <a:p>
            <a:endParaRPr/>
          </a:p>
        </p:txBody>
      </p:sp>
    </p:spTree>
    <p:extLst>
      <p:ext uri="{BB962C8B-B14F-4D97-AF65-F5344CB8AC3E}">
        <p14:creationId xmlns:p14="http://schemas.microsoft.com/office/powerpoint/2010/main" val="1706733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685800" y="2612044"/>
            <a:ext cx="5625000" cy="1159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4800"/>
              <a:buNone/>
              <a:defRPr sz="4800">
                <a:solidFill>
                  <a:schemeClr val="dk1"/>
                </a:solidFill>
                <a:highlight>
                  <a:schemeClr val="accent1"/>
                </a:highlight>
              </a:defRPr>
            </a:lvl1pPr>
            <a:lvl2pPr lvl="1" rtl="0">
              <a:lnSpc>
                <a:spcPct val="115000"/>
              </a:lnSpc>
              <a:spcBef>
                <a:spcPts val="0"/>
              </a:spcBef>
              <a:spcAft>
                <a:spcPts val="0"/>
              </a:spcAft>
              <a:buClr>
                <a:schemeClr val="dk1"/>
              </a:buClr>
              <a:buSzPts val="4800"/>
              <a:buNone/>
              <a:defRPr sz="4800">
                <a:solidFill>
                  <a:schemeClr val="dk1"/>
                </a:solidFill>
                <a:highlight>
                  <a:schemeClr val="accent1"/>
                </a:highlight>
              </a:defRPr>
            </a:lvl2pPr>
            <a:lvl3pPr lvl="2" rtl="0">
              <a:lnSpc>
                <a:spcPct val="115000"/>
              </a:lnSpc>
              <a:spcBef>
                <a:spcPts val="0"/>
              </a:spcBef>
              <a:spcAft>
                <a:spcPts val="0"/>
              </a:spcAft>
              <a:buClr>
                <a:schemeClr val="dk1"/>
              </a:buClr>
              <a:buSzPts val="4800"/>
              <a:buNone/>
              <a:defRPr sz="4800">
                <a:solidFill>
                  <a:schemeClr val="dk1"/>
                </a:solidFill>
                <a:highlight>
                  <a:schemeClr val="accent1"/>
                </a:highlight>
              </a:defRPr>
            </a:lvl3pPr>
            <a:lvl4pPr lvl="3" rtl="0">
              <a:lnSpc>
                <a:spcPct val="115000"/>
              </a:lnSpc>
              <a:spcBef>
                <a:spcPts val="0"/>
              </a:spcBef>
              <a:spcAft>
                <a:spcPts val="0"/>
              </a:spcAft>
              <a:buClr>
                <a:schemeClr val="dk1"/>
              </a:buClr>
              <a:buSzPts val="4800"/>
              <a:buNone/>
              <a:defRPr sz="4800">
                <a:solidFill>
                  <a:schemeClr val="dk1"/>
                </a:solidFill>
                <a:highlight>
                  <a:schemeClr val="accent1"/>
                </a:highlight>
              </a:defRPr>
            </a:lvl4pPr>
            <a:lvl5pPr lvl="4" rtl="0">
              <a:lnSpc>
                <a:spcPct val="115000"/>
              </a:lnSpc>
              <a:spcBef>
                <a:spcPts val="0"/>
              </a:spcBef>
              <a:spcAft>
                <a:spcPts val="0"/>
              </a:spcAft>
              <a:buClr>
                <a:schemeClr val="dk1"/>
              </a:buClr>
              <a:buSzPts val="4800"/>
              <a:buNone/>
              <a:defRPr sz="4800">
                <a:solidFill>
                  <a:schemeClr val="dk1"/>
                </a:solidFill>
                <a:highlight>
                  <a:schemeClr val="accent1"/>
                </a:highlight>
              </a:defRPr>
            </a:lvl5pPr>
            <a:lvl6pPr lvl="5" rtl="0">
              <a:lnSpc>
                <a:spcPct val="115000"/>
              </a:lnSpc>
              <a:spcBef>
                <a:spcPts val="0"/>
              </a:spcBef>
              <a:spcAft>
                <a:spcPts val="0"/>
              </a:spcAft>
              <a:buClr>
                <a:schemeClr val="dk1"/>
              </a:buClr>
              <a:buSzPts val="4800"/>
              <a:buNone/>
              <a:defRPr sz="4800">
                <a:solidFill>
                  <a:schemeClr val="dk1"/>
                </a:solidFill>
                <a:highlight>
                  <a:schemeClr val="accent1"/>
                </a:highlight>
              </a:defRPr>
            </a:lvl6pPr>
            <a:lvl7pPr lvl="6" rtl="0">
              <a:lnSpc>
                <a:spcPct val="115000"/>
              </a:lnSpc>
              <a:spcBef>
                <a:spcPts val="0"/>
              </a:spcBef>
              <a:spcAft>
                <a:spcPts val="0"/>
              </a:spcAft>
              <a:buClr>
                <a:schemeClr val="dk1"/>
              </a:buClr>
              <a:buSzPts val="4800"/>
              <a:buNone/>
              <a:defRPr sz="4800">
                <a:solidFill>
                  <a:schemeClr val="dk1"/>
                </a:solidFill>
                <a:highlight>
                  <a:schemeClr val="accent1"/>
                </a:highlight>
              </a:defRPr>
            </a:lvl7pPr>
            <a:lvl8pPr lvl="7" rtl="0">
              <a:lnSpc>
                <a:spcPct val="115000"/>
              </a:lnSpc>
              <a:spcBef>
                <a:spcPts val="0"/>
              </a:spcBef>
              <a:spcAft>
                <a:spcPts val="0"/>
              </a:spcAft>
              <a:buClr>
                <a:schemeClr val="dk1"/>
              </a:buClr>
              <a:buSzPts val="4800"/>
              <a:buNone/>
              <a:defRPr sz="4800">
                <a:solidFill>
                  <a:schemeClr val="dk1"/>
                </a:solidFill>
                <a:highlight>
                  <a:schemeClr val="accent1"/>
                </a:highlight>
              </a:defRPr>
            </a:lvl8pPr>
            <a:lvl9pPr lvl="8" rtl="0">
              <a:lnSpc>
                <a:spcPct val="115000"/>
              </a:lnSpc>
              <a:spcBef>
                <a:spcPts val="0"/>
              </a:spcBef>
              <a:spcAft>
                <a:spcPts val="0"/>
              </a:spcAft>
              <a:buClr>
                <a:schemeClr val="dk1"/>
              </a:buClr>
              <a:buSzPts val="4800"/>
              <a:buNone/>
              <a:defRPr sz="4800">
                <a:solidFill>
                  <a:schemeClr val="dk1"/>
                </a:solidFill>
                <a:highlight>
                  <a:schemeClr val="accent1"/>
                </a:highlight>
              </a:defRPr>
            </a:lvl9pPr>
          </a:lstStyle>
          <a:p>
            <a:endParaRPr/>
          </a:p>
        </p:txBody>
      </p:sp>
      <p:sp>
        <p:nvSpPr>
          <p:cNvPr id="15" name="Google Shape;15;p3"/>
          <p:cNvSpPr txBox="1">
            <a:spLocks noGrp="1"/>
          </p:cNvSpPr>
          <p:nvPr>
            <p:ph type="subTitle" idx="1"/>
          </p:nvPr>
        </p:nvSpPr>
        <p:spPr>
          <a:xfrm>
            <a:off x="685800" y="3792560"/>
            <a:ext cx="56250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Nixie One"/>
              <a:buNone/>
              <a:defRPr sz="2000" b="1">
                <a:latin typeface="Nixie One"/>
                <a:ea typeface="Nixie One"/>
                <a:cs typeface="Nixie One"/>
                <a:sym typeface="Nixie One"/>
              </a:defRPr>
            </a:lvl1pPr>
            <a:lvl2pPr lvl="1" rtl="0">
              <a:spcBef>
                <a:spcPts val="0"/>
              </a:spcBef>
              <a:spcAft>
                <a:spcPts val="0"/>
              </a:spcAft>
              <a:buSzPts val="2000"/>
              <a:buFont typeface="Nixie One"/>
              <a:buNone/>
              <a:defRPr sz="2000" b="1">
                <a:latin typeface="Nixie One"/>
                <a:ea typeface="Nixie One"/>
                <a:cs typeface="Nixie One"/>
                <a:sym typeface="Nixie One"/>
              </a:defRPr>
            </a:lvl2pPr>
            <a:lvl3pPr lvl="2" rtl="0">
              <a:spcBef>
                <a:spcPts val="0"/>
              </a:spcBef>
              <a:spcAft>
                <a:spcPts val="0"/>
              </a:spcAft>
              <a:buSzPts val="2000"/>
              <a:buFont typeface="Nixie One"/>
              <a:buNone/>
              <a:defRPr sz="2000" b="1">
                <a:latin typeface="Nixie One"/>
                <a:ea typeface="Nixie One"/>
                <a:cs typeface="Nixie One"/>
                <a:sym typeface="Nixie One"/>
              </a:defRPr>
            </a:lvl3pPr>
            <a:lvl4pPr lvl="3" rtl="0">
              <a:spcBef>
                <a:spcPts val="0"/>
              </a:spcBef>
              <a:spcAft>
                <a:spcPts val="0"/>
              </a:spcAft>
              <a:buSzPts val="2000"/>
              <a:buFont typeface="Nixie One"/>
              <a:buNone/>
              <a:defRPr sz="2000" b="1">
                <a:latin typeface="Nixie One"/>
                <a:ea typeface="Nixie One"/>
                <a:cs typeface="Nixie One"/>
                <a:sym typeface="Nixie One"/>
              </a:defRPr>
            </a:lvl4pPr>
            <a:lvl5pPr lvl="4" rtl="0">
              <a:spcBef>
                <a:spcPts val="0"/>
              </a:spcBef>
              <a:spcAft>
                <a:spcPts val="0"/>
              </a:spcAft>
              <a:buSzPts val="2000"/>
              <a:buFont typeface="Nixie One"/>
              <a:buNone/>
              <a:defRPr sz="2000" b="1">
                <a:latin typeface="Nixie One"/>
                <a:ea typeface="Nixie One"/>
                <a:cs typeface="Nixie One"/>
                <a:sym typeface="Nixie One"/>
              </a:defRPr>
            </a:lvl5pPr>
            <a:lvl6pPr lvl="5" rtl="0">
              <a:spcBef>
                <a:spcPts val="0"/>
              </a:spcBef>
              <a:spcAft>
                <a:spcPts val="0"/>
              </a:spcAft>
              <a:buSzPts val="2000"/>
              <a:buFont typeface="Nixie One"/>
              <a:buNone/>
              <a:defRPr sz="2000" b="1">
                <a:latin typeface="Nixie One"/>
                <a:ea typeface="Nixie One"/>
                <a:cs typeface="Nixie One"/>
                <a:sym typeface="Nixie One"/>
              </a:defRPr>
            </a:lvl6pPr>
            <a:lvl7pPr lvl="6" rtl="0">
              <a:spcBef>
                <a:spcPts val="0"/>
              </a:spcBef>
              <a:spcAft>
                <a:spcPts val="0"/>
              </a:spcAft>
              <a:buSzPts val="2000"/>
              <a:buFont typeface="Nixie One"/>
              <a:buNone/>
              <a:defRPr sz="2000" b="1">
                <a:latin typeface="Nixie One"/>
                <a:ea typeface="Nixie One"/>
                <a:cs typeface="Nixie One"/>
                <a:sym typeface="Nixie One"/>
              </a:defRPr>
            </a:lvl7pPr>
            <a:lvl8pPr lvl="7" rtl="0">
              <a:spcBef>
                <a:spcPts val="0"/>
              </a:spcBef>
              <a:spcAft>
                <a:spcPts val="0"/>
              </a:spcAft>
              <a:buSzPts val="2000"/>
              <a:buFont typeface="Nixie One"/>
              <a:buNone/>
              <a:defRPr sz="2000" b="1">
                <a:latin typeface="Nixie One"/>
                <a:ea typeface="Nixie One"/>
                <a:cs typeface="Nixie One"/>
                <a:sym typeface="Nixie One"/>
              </a:defRPr>
            </a:lvl8pPr>
            <a:lvl9pPr lvl="8" rtl="0">
              <a:spcBef>
                <a:spcPts val="0"/>
              </a:spcBef>
              <a:spcAft>
                <a:spcPts val="0"/>
              </a:spcAft>
              <a:buSzPts val="2000"/>
              <a:buFont typeface="Nixie One"/>
              <a:buNone/>
              <a:defRPr sz="2000" b="1">
                <a:latin typeface="Nixie One"/>
                <a:ea typeface="Nixie One"/>
                <a:cs typeface="Nixie One"/>
                <a:sym typeface="Nixie One"/>
              </a:defRPr>
            </a:lvl9pPr>
          </a:lstStyle>
          <a:p>
            <a:endParaRPr/>
          </a:p>
        </p:txBody>
      </p:sp>
      <p:sp>
        <p:nvSpPr>
          <p:cNvPr id="16" name="Google Shape;16;p3"/>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2079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sp>
        <p:nvSpPr>
          <p:cNvPr id="18" name="Google Shape;18;p4"/>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4269375" y="0"/>
            <a:ext cx="605400" cy="189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body" idx="1"/>
          </p:nvPr>
        </p:nvSpPr>
        <p:spPr>
          <a:xfrm>
            <a:off x="1317000" y="2238000"/>
            <a:ext cx="6510000" cy="819900"/>
          </a:xfrm>
          <a:prstGeom prst="rect">
            <a:avLst/>
          </a:prstGeom>
        </p:spPr>
        <p:txBody>
          <a:bodyPr spcFirstLastPara="1" wrap="square" lIns="91425" tIns="91425" rIns="91425" bIns="91425" anchor="t" anchorCtr="0">
            <a:noAutofit/>
          </a:bodyPr>
          <a:lstStyle>
            <a:lvl1pPr marL="457200" lvl="0" indent="-355600" algn="ctr" rtl="0">
              <a:spcBef>
                <a:spcPts val="600"/>
              </a:spcBef>
              <a:spcAft>
                <a:spcPts val="0"/>
              </a:spcAft>
              <a:buSzPts val="2000"/>
              <a:buChar char="◎"/>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a:spcBef>
                <a:spcPts val="0"/>
              </a:spcBef>
              <a:spcAft>
                <a:spcPts val="0"/>
              </a:spcAft>
              <a:buSzPts val="2400"/>
              <a:buChar char="■"/>
              <a:defRPr/>
            </a:lvl9pPr>
          </a:lstStyle>
          <a:p>
            <a:endParaRPr/>
          </a:p>
        </p:txBody>
      </p:sp>
      <p:sp>
        <p:nvSpPr>
          <p:cNvPr id="21" name="Google Shape;21;p4"/>
          <p:cNvSpPr txBox="1"/>
          <p:nvPr/>
        </p:nvSpPr>
        <p:spPr>
          <a:xfrm>
            <a:off x="3593400" y="10099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DC143C"/>
                </a:solidFill>
                <a:latin typeface="Nixie One"/>
                <a:ea typeface="Nixie One"/>
                <a:cs typeface="Nixie One"/>
                <a:sym typeface="Nixie One"/>
              </a:rPr>
              <a:t>“</a:t>
            </a:r>
            <a:endParaRPr sz="9600">
              <a:solidFill>
                <a:srgbClr val="DC143C"/>
              </a:solidFill>
              <a:latin typeface="Nixie One"/>
              <a:ea typeface="Nixie One"/>
              <a:cs typeface="Nixie One"/>
              <a:sym typeface="Nixie One"/>
            </a:endParaRPr>
          </a:p>
        </p:txBody>
      </p:sp>
      <p:sp>
        <p:nvSpPr>
          <p:cNvPr id="22" name="Google Shape;22;p4"/>
          <p:cNvSpPr txBox="1">
            <a:spLocks noGrp="1"/>
          </p:cNvSpPr>
          <p:nvPr>
            <p:ph type="sldNum" idx="12"/>
          </p:nvPr>
        </p:nvSpPr>
        <p:spPr>
          <a:xfrm>
            <a:off x="4297650" y="4828331"/>
            <a:ext cx="548700" cy="3153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664336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57200" y="517328"/>
            <a:ext cx="8229600" cy="545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dk1"/>
              </a:buClr>
              <a:buSzPts val="3200"/>
              <a:buNone/>
              <a:defRPr>
                <a:solidFill>
                  <a:schemeClr val="dk1"/>
                </a:solidFill>
                <a:highlight>
                  <a:schemeClr val="accent1"/>
                </a:highlight>
              </a:defRPr>
            </a:lvl1pPr>
            <a:lvl2pPr lvl="1">
              <a:lnSpc>
                <a:spcPct val="115000"/>
              </a:lnSpc>
              <a:spcBef>
                <a:spcPts val="0"/>
              </a:spcBef>
              <a:spcAft>
                <a:spcPts val="0"/>
              </a:spcAft>
              <a:buClr>
                <a:schemeClr val="dk1"/>
              </a:buClr>
              <a:buSzPts val="3200"/>
              <a:buNone/>
              <a:defRPr>
                <a:solidFill>
                  <a:schemeClr val="dk1"/>
                </a:solidFill>
                <a:highlight>
                  <a:schemeClr val="accent1"/>
                </a:highlight>
              </a:defRPr>
            </a:lvl2pPr>
            <a:lvl3pPr lvl="2">
              <a:lnSpc>
                <a:spcPct val="115000"/>
              </a:lnSpc>
              <a:spcBef>
                <a:spcPts val="0"/>
              </a:spcBef>
              <a:spcAft>
                <a:spcPts val="0"/>
              </a:spcAft>
              <a:buClr>
                <a:schemeClr val="dk1"/>
              </a:buClr>
              <a:buSzPts val="3200"/>
              <a:buNone/>
              <a:defRPr>
                <a:solidFill>
                  <a:schemeClr val="dk1"/>
                </a:solidFill>
                <a:highlight>
                  <a:schemeClr val="accent1"/>
                </a:highlight>
              </a:defRPr>
            </a:lvl3pPr>
            <a:lvl4pPr lvl="3">
              <a:lnSpc>
                <a:spcPct val="115000"/>
              </a:lnSpc>
              <a:spcBef>
                <a:spcPts val="0"/>
              </a:spcBef>
              <a:spcAft>
                <a:spcPts val="0"/>
              </a:spcAft>
              <a:buClr>
                <a:schemeClr val="dk1"/>
              </a:buClr>
              <a:buSzPts val="3200"/>
              <a:buNone/>
              <a:defRPr>
                <a:solidFill>
                  <a:schemeClr val="dk1"/>
                </a:solidFill>
                <a:highlight>
                  <a:schemeClr val="accent1"/>
                </a:highlight>
              </a:defRPr>
            </a:lvl4pPr>
            <a:lvl5pPr lvl="4">
              <a:lnSpc>
                <a:spcPct val="115000"/>
              </a:lnSpc>
              <a:spcBef>
                <a:spcPts val="0"/>
              </a:spcBef>
              <a:spcAft>
                <a:spcPts val="0"/>
              </a:spcAft>
              <a:buClr>
                <a:schemeClr val="dk1"/>
              </a:buClr>
              <a:buSzPts val="3200"/>
              <a:buNone/>
              <a:defRPr>
                <a:solidFill>
                  <a:schemeClr val="dk1"/>
                </a:solidFill>
                <a:highlight>
                  <a:schemeClr val="accent1"/>
                </a:highlight>
              </a:defRPr>
            </a:lvl5pPr>
            <a:lvl6pPr lvl="5">
              <a:lnSpc>
                <a:spcPct val="115000"/>
              </a:lnSpc>
              <a:spcBef>
                <a:spcPts val="0"/>
              </a:spcBef>
              <a:spcAft>
                <a:spcPts val="0"/>
              </a:spcAft>
              <a:buClr>
                <a:schemeClr val="dk1"/>
              </a:buClr>
              <a:buSzPts val="3200"/>
              <a:buNone/>
              <a:defRPr>
                <a:solidFill>
                  <a:schemeClr val="dk1"/>
                </a:solidFill>
                <a:highlight>
                  <a:schemeClr val="accent1"/>
                </a:highlight>
              </a:defRPr>
            </a:lvl6pPr>
            <a:lvl7pPr lvl="6">
              <a:lnSpc>
                <a:spcPct val="115000"/>
              </a:lnSpc>
              <a:spcBef>
                <a:spcPts val="0"/>
              </a:spcBef>
              <a:spcAft>
                <a:spcPts val="0"/>
              </a:spcAft>
              <a:buClr>
                <a:schemeClr val="dk1"/>
              </a:buClr>
              <a:buSzPts val="3200"/>
              <a:buNone/>
              <a:defRPr>
                <a:solidFill>
                  <a:schemeClr val="dk1"/>
                </a:solidFill>
                <a:highlight>
                  <a:schemeClr val="accent1"/>
                </a:highlight>
              </a:defRPr>
            </a:lvl7pPr>
            <a:lvl8pPr lvl="7">
              <a:lnSpc>
                <a:spcPct val="115000"/>
              </a:lnSpc>
              <a:spcBef>
                <a:spcPts val="0"/>
              </a:spcBef>
              <a:spcAft>
                <a:spcPts val="0"/>
              </a:spcAft>
              <a:buClr>
                <a:schemeClr val="dk1"/>
              </a:buClr>
              <a:buSzPts val="3200"/>
              <a:buNone/>
              <a:defRPr>
                <a:solidFill>
                  <a:schemeClr val="dk1"/>
                </a:solidFill>
                <a:highlight>
                  <a:schemeClr val="accent1"/>
                </a:highlight>
              </a:defRPr>
            </a:lvl8pPr>
            <a:lvl9pPr lvl="8">
              <a:lnSpc>
                <a:spcPct val="115000"/>
              </a:lnSpc>
              <a:spcBef>
                <a:spcPts val="0"/>
              </a:spcBef>
              <a:spcAft>
                <a:spcPts val="0"/>
              </a:spcAft>
              <a:buClr>
                <a:schemeClr val="dk1"/>
              </a:buClr>
              <a:buSzPts val="3200"/>
              <a:buNone/>
              <a:defRPr>
                <a:solidFill>
                  <a:schemeClr val="dk1"/>
                </a:solidFill>
                <a:highlight>
                  <a:schemeClr val="accent1"/>
                </a:highlight>
              </a:defRPr>
            </a:lvl9pPr>
          </a:lstStyle>
          <a:p>
            <a:endParaRPr/>
          </a:p>
        </p:txBody>
      </p:sp>
      <p:sp>
        <p:nvSpPr>
          <p:cNvPr id="25" name="Google Shape;25;p5"/>
          <p:cNvSpPr txBox="1">
            <a:spLocks noGrp="1"/>
          </p:cNvSpPr>
          <p:nvPr>
            <p:ph type="body" idx="1"/>
          </p:nvPr>
        </p:nvSpPr>
        <p:spPr>
          <a:xfrm>
            <a:off x="457200" y="1352550"/>
            <a:ext cx="8229600" cy="328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0983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spTree>
      <p:nvGrpSpPr>
        <p:cNvPr id="1" name="Shape 27"/>
        <p:cNvGrpSpPr/>
        <p:nvPr/>
      </p:nvGrpSpPr>
      <p:grpSpPr>
        <a:xfrm>
          <a:off x="0" y="0"/>
          <a:ext cx="0" cy="0"/>
          <a:chOff x="0" y="0"/>
          <a:chExt cx="0" cy="0"/>
        </a:xfrm>
      </p:grpSpPr>
      <p:sp>
        <p:nvSpPr>
          <p:cNvPr id="28" name="Google Shape;28;p6"/>
          <p:cNvSpPr/>
          <p:nvPr/>
        </p:nvSpPr>
        <p:spPr>
          <a:xfrm>
            <a:off x="150" y="0"/>
            <a:ext cx="45717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369075" y="517325"/>
            <a:ext cx="3834000" cy="54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a:solidFill>
                  <a:schemeClr val="dk1"/>
                </a:solidFill>
                <a:highlight>
                  <a:schemeClr val="accent1"/>
                </a:highlight>
              </a:defRPr>
            </a:lvl1pPr>
            <a:lvl2pPr lvl="1" rtl="0">
              <a:lnSpc>
                <a:spcPct val="115000"/>
              </a:lnSpc>
              <a:spcBef>
                <a:spcPts val="0"/>
              </a:spcBef>
              <a:spcAft>
                <a:spcPts val="0"/>
              </a:spcAft>
              <a:buClr>
                <a:schemeClr val="dk1"/>
              </a:buClr>
              <a:buSzPts val="3000"/>
              <a:buNone/>
              <a:defRPr sz="3000">
                <a:solidFill>
                  <a:schemeClr val="dk1"/>
                </a:solidFill>
                <a:highlight>
                  <a:schemeClr val="accent1"/>
                </a:highlight>
              </a:defRPr>
            </a:lvl2pPr>
            <a:lvl3pPr lvl="2" rtl="0">
              <a:lnSpc>
                <a:spcPct val="115000"/>
              </a:lnSpc>
              <a:spcBef>
                <a:spcPts val="0"/>
              </a:spcBef>
              <a:spcAft>
                <a:spcPts val="0"/>
              </a:spcAft>
              <a:buClr>
                <a:schemeClr val="dk1"/>
              </a:buClr>
              <a:buSzPts val="3000"/>
              <a:buNone/>
              <a:defRPr sz="3000">
                <a:solidFill>
                  <a:schemeClr val="dk1"/>
                </a:solidFill>
                <a:highlight>
                  <a:schemeClr val="accent1"/>
                </a:highlight>
              </a:defRPr>
            </a:lvl3pPr>
            <a:lvl4pPr lvl="3" rtl="0">
              <a:lnSpc>
                <a:spcPct val="115000"/>
              </a:lnSpc>
              <a:spcBef>
                <a:spcPts val="0"/>
              </a:spcBef>
              <a:spcAft>
                <a:spcPts val="0"/>
              </a:spcAft>
              <a:buClr>
                <a:schemeClr val="dk1"/>
              </a:buClr>
              <a:buSzPts val="3000"/>
              <a:buNone/>
              <a:defRPr sz="3000">
                <a:solidFill>
                  <a:schemeClr val="dk1"/>
                </a:solidFill>
                <a:highlight>
                  <a:schemeClr val="accent1"/>
                </a:highlight>
              </a:defRPr>
            </a:lvl4pPr>
            <a:lvl5pPr lvl="4" rtl="0">
              <a:lnSpc>
                <a:spcPct val="115000"/>
              </a:lnSpc>
              <a:spcBef>
                <a:spcPts val="0"/>
              </a:spcBef>
              <a:spcAft>
                <a:spcPts val="0"/>
              </a:spcAft>
              <a:buClr>
                <a:schemeClr val="dk1"/>
              </a:buClr>
              <a:buSzPts val="3000"/>
              <a:buNone/>
              <a:defRPr sz="3000">
                <a:solidFill>
                  <a:schemeClr val="dk1"/>
                </a:solidFill>
                <a:highlight>
                  <a:schemeClr val="accent1"/>
                </a:highlight>
              </a:defRPr>
            </a:lvl5pPr>
            <a:lvl6pPr lvl="5" rtl="0">
              <a:lnSpc>
                <a:spcPct val="115000"/>
              </a:lnSpc>
              <a:spcBef>
                <a:spcPts val="0"/>
              </a:spcBef>
              <a:spcAft>
                <a:spcPts val="0"/>
              </a:spcAft>
              <a:buClr>
                <a:schemeClr val="dk1"/>
              </a:buClr>
              <a:buSzPts val="3000"/>
              <a:buNone/>
              <a:defRPr sz="3000">
                <a:solidFill>
                  <a:schemeClr val="dk1"/>
                </a:solidFill>
                <a:highlight>
                  <a:schemeClr val="accent1"/>
                </a:highlight>
              </a:defRPr>
            </a:lvl6pPr>
            <a:lvl7pPr lvl="6" rtl="0">
              <a:lnSpc>
                <a:spcPct val="115000"/>
              </a:lnSpc>
              <a:spcBef>
                <a:spcPts val="0"/>
              </a:spcBef>
              <a:spcAft>
                <a:spcPts val="0"/>
              </a:spcAft>
              <a:buClr>
                <a:schemeClr val="dk1"/>
              </a:buClr>
              <a:buSzPts val="3000"/>
              <a:buNone/>
              <a:defRPr sz="3000">
                <a:solidFill>
                  <a:schemeClr val="dk1"/>
                </a:solidFill>
                <a:highlight>
                  <a:schemeClr val="accent1"/>
                </a:highlight>
              </a:defRPr>
            </a:lvl7pPr>
            <a:lvl8pPr lvl="7" rtl="0">
              <a:lnSpc>
                <a:spcPct val="115000"/>
              </a:lnSpc>
              <a:spcBef>
                <a:spcPts val="0"/>
              </a:spcBef>
              <a:spcAft>
                <a:spcPts val="0"/>
              </a:spcAft>
              <a:buClr>
                <a:schemeClr val="dk1"/>
              </a:buClr>
              <a:buSzPts val="3000"/>
              <a:buNone/>
              <a:defRPr sz="3000">
                <a:solidFill>
                  <a:schemeClr val="dk1"/>
                </a:solidFill>
                <a:highlight>
                  <a:schemeClr val="accent1"/>
                </a:highlight>
              </a:defRPr>
            </a:lvl8pPr>
            <a:lvl9pPr lvl="8" rtl="0">
              <a:lnSpc>
                <a:spcPct val="115000"/>
              </a:lnSpc>
              <a:spcBef>
                <a:spcPts val="0"/>
              </a:spcBef>
              <a:spcAft>
                <a:spcPts val="0"/>
              </a:spcAft>
              <a:buClr>
                <a:schemeClr val="dk1"/>
              </a:buClr>
              <a:buSzPts val="3000"/>
              <a:buNone/>
              <a:defRPr sz="3000">
                <a:solidFill>
                  <a:schemeClr val="dk1"/>
                </a:solidFill>
                <a:highlight>
                  <a:schemeClr val="accent1"/>
                </a:highlight>
              </a:defRPr>
            </a:lvl9pPr>
          </a:lstStyle>
          <a:p>
            <a:endParaRPr/>
          </a:p>
        </p:txBody>
      </p:sp>
      <p:sp>
        <p:nvSpPr>
          <p:cNvPr id="30" name="Google Shape;30;p6"/>
          <p:cNvSpPr txBox="1">
            <a:spLocks noGrp="1"/>
          </p:cNvSpPr>
          <p:nvPr>
            <p:ph type="body" idx="1"/>
          </p:nvPr>
        </p:nvSpPr>
        <p:spPr>
          <a:xfrm>
            <a:off x="369075" y="1739925"/>
            <a:ext cx="3834000" cy="2900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447715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
        <p:cNvGrpSpPr/>
        <p:nvPr/>
      </p:nvGrpSpPr>
      <p:grpSpPr>
        <a:xfrm>
          <a:off x="0" y="0"/>
          <a:ext cx="0" cy="0"/>
          <a:chOff x="0" y="0"/>
          <a:chExt cx="0" cy="0"/>
        </a:xfrm>
      </p:grpSpPr>
      <p:sp>
        <p:nvSpPr>
          <p:cNvPr id="33" name="Google Shape;33;p7"/>
          <p:cNvSpPr txBox="1">
            <a:spLocks noGrp="1"/>
          </p:cNvSpPr>
          <p:nvPr>
            <p:ph type="body" idx="1"/>
          </p:nvPr>
        </p:nvSpPr>
        <p:spPr>
          <a:xfrm>
            <a:off x="457200" y="1352550"/>
            <a:ext cx="3994500" cy="3399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4" name="Google Shape;34;p7"/>
          <p:cNvSpPr txBox="1">
            <a:spLocks noGrp="1"/>
          </p:cNvSpPr>
          <p:nvPr>
            <p:ph type="body" idx="2"/>
          </p:nvPr>
        </p:nvSpPr>
        <p:spPr>
          <a:xfrm>
            <a:off x="4692274" y="1352550"/>
            <a:ext cx="3994500" cy="3399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7"/>
          <p:cNvSpPr txBox="1">
            <a:spLocks noGrp="1"/>
          </p:cNvSpPr>
          <p:nvPr>
            <p:ph type="title"/>
          </p:nvPr>
        </p:nvSpPr>
        <p:spPr>
          <a:xfrm>
            <a:off x="457200" y="517328"/>
            <a:ext cx="8229600" cy="54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200"/>
              <a:buNone/>
              <a:defRPr>
                <a:solidFill>
                  <a:schemeClr val="dk1"/>
                </a:solidFill>
                <a:highlight>
                  <a:schemeClr val="accent1"/>
                </a:highlight>
              </a:defRPr>
            </a:lvl1pPr>
            <a:lvl2pPr lvl="1" rtl="0">
              <a:lnSpc>
                <a:spcPct val="115000"/>
              </a:lnSpc>
              <a:spcBef>
                <a:spcPts val="0"/>
              </a:spcBef>
              <a:spcAft>
                <a:spcPts val="0"/>
              </a:spcAft>
              <a:buClr>
                <a:schemeClr val="dk1"/>
              </a:buClr>
              <a:buSzPts val="3200"/>
              <a:buNone/>
              <a:defRPr>
                <a:solidFill>
                  <a:schemeClr val="dk1"/>
                </a:solidFill>
                <a:highlight>
                  <a:schemeClr val="accent1"/>
                </a:highlight>
              </a:defRPr>
            </a:lvl2pPr>
            <a:lvl3pPr lvl="2" rtl="0">
              <a:lnSpc>
                <a:spcPct val="115000"/>
              </a:lnSpc>
              <a:spcBef>
                <a:spcPts val="0"/>
              </a:spcBef>
              <a:spcAft>
                <a:spcPts val="0"/>
              </a:spcAft>
              <a:buClr>
                <a:schemeClr val="dk1"/>
              </a:buClr>
              <a:buSzPts val="3200"/>
              <a:buNone/>
              <a:defRPr>
                <a:solidFill>
                  <a:schemeClr val="dk1"/>
                </a:solidFill>
                <a:highlight>
                  <a:schemeClr val="accent1"/>
                </a:highlight>
              </a:defRPr>
            </a:lvl3pPr>
            <a:lvl4pPr lvl="3" rtl="0">
              <a:lnSpc>
                <a:spcPct val="115000"/>
              </a:lnSpc>
              <a:spcBef>
                <a:spcPts val="0"/>
              </a:spcBef>
              <a:spcAft>
                <a:spcPts val="0"/>
              </a:spcAft>
              <a:buClr>
                <a:schemeClr val="dk1"/>
              </a:buClr>
              <a:buSzPts val="3200"/>
              <a:buNone/>
              <a:defRPr>
                <a:solidFill>
                  <a:schemeClr val="dk1"/>
                </a:solidFill>
                <a:highlight>
                  <a:schemeClr val="accent1"/>
                </a:highlight>
              </a:defRPr>
            </a:lvl4pPr>
            <a:lvl5pPr lvl="4" rtl="0">
              <a:lnSpc>
                <a:spcPct val="115000"/>
              </a:lnSpc>
              <a:spcBef>
                <a:spcPts val="0"/>
              </a:spcBef>
              <a:spcAft>
                <a:spcPts val="0"/>
              </a:spcAft>
              <a:buClr>
                <a:schemeClr val="dk1"/>
              </a:buClr>
              <a:buSzPts val="3200"/>
              <a:buNone/>
              <a:defRPr>
                <a:solidFill>
                  <a:schemeClr val="dk1"/>
                </a:solidFill>
                <a:highlight>
                  <a:schemeClr val="accent1"/>
                </a:highlight>
              </a:defRPr>
            </a:lvl5pPr>
            <a:lvl6pPr lvl="5" rtl="0">
              <a:lnSpc>
                <a:spcPct val="115000"/>
              </a:lnSpc>
              <a:spcBef>
                <a:spcPts val="0"/>
              </a:spcBef>
              <a:spcAft>
                <a:spcPts val="0"/>
              </a:spcAft>
              <a:buClr>
                <a:schemeClr val="dk1"/>
              </a:buClr>
              <a:buSzPts val="3200"/>
              <a:buNone/>
              <a:defRPr>
                <a:solidFill>
                  <a:schemeClr val="dk1"/>
                </a:solidFill>
                <a:highlight>
                  <a:schemeClr val="accent1"/>
                </a:highlight>
              </a:defRPr>
            </a:lvl6pPr>
            <a:lvl7pPr lvl="6" rtl="0">
              <a:lnSpc>
                <a:spcPct val="115000"/>
              </a:lnSpc>
              <a:spcBef>
                <a:spcPts val="0"/>
              </a:spcBef>
              <a:spcAft>
                <a:spcPts val="0"/>
              </a:spcAft>
              <a:buClr>
                <a:schemeClr val="dk1"/>
              </a:buClr>
              <a:buSzPts val="3200"/>
              <a:buNone/>
              <a:defRPr>
                <a:solidFill>
                  <a:schemeClr val="dk1"/>
                </a:solidFill>
                <a:highlight>
                  <a:schemeClr val="accent1"/>
                </a:highlight>
              </a:defRPr>
            </a:lvl7pPr>
            <a:lvl8pPr lvl="7" rtl="0">
              <a:lnSpc>
                <a:spcPct val="115000"/>
              </a:lnSpc>
              <a:spcBef>
                <a:spcPts val="0"/>
              </a:spcBef>
              <a:spcAft>
                <a:spcPts val="0"/>
              </a:spcAft>
              <a:buClr>
                <a:schemeClr val="dk1"/>
              </a:buClr>
              <a:buSzPts val="3200"/>
              <a:buNone/>
              <a:defRPr>
                <a:solidFill>
                  <a:schemeClr val="dk1"/>
                </a:solidFill>
                <a:highlight>
                  <a:schemeClr val="accent1"/>
                </a:highlight>
              </a:defRPr>
            </a:lvl8pPr>
            <a:lvl9pPr lvl="8" rtl="0">
              <a:lnSpc>
                <a:spcPct val="115000"/>
              </a:lnSpc>
              <a:spcBef>
                <a:spcPts val="0"/>
              </a:spcBef>
              <a:spcAft>
                <a:spcPts val="0"/>
              </a:spcAft>
              <a:buClr>
                <a:schemeClr val="dk1"/>
              </a:buClr>
              <a:buSzPts val="3200"/>
              <a:buNone/>
              <a:defRPr>
                <a:solidFill>
                  <a:schemeClr val="dk1"/>
                </a:solidFill>
                <a:highlight>
                  <a:schemeClr val="accent1"/>
                </a:highlight>
              </a:defRPr>
            </a:lvl9pPr>
          </a:lstStyle>
          <a:p>
            <a:endParaRPr/>
          </a:p>
        </p:txBody>
      </p:sp>
      <p:sp>
        <p:nvSpPr>
          <p:cNvPr id="36" name="Google Shape;36;p7"/>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298723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7"/>
        <p:cNvGrpSpPr/>
        <p:nvPr/>
      </p:nvGrpSpPr>
      <p:grpSpPr>
        <a:xfrm>
          <a:off x="0" y="0"/>
          <a:ext cx="0" cy="0"/>
          <a:chOff x="0" y="0"/>
          <a:chExt cx="0" cy="0"/>
        </a:xfrm>
      </p:grpSpPr>
      <p:sp>
        <p:nvSpPr>
          <p:cNvPr id="38" name="Google Shape;38;p8"/>
          <p:cNvSpPr txBox="1">
            <a:spLocks noGrp="1"/>
          </p:cNvSpPr>
          <p:nvPr>
            <p:ph type="body" idx="1"/>
          </p:nvPr>
        </p:nvSpPr>
        <p:spPr>
          <a:xfrm>
            <a:off x="457200" y="1428750"/>
            <a:ext cx="2631900" cy="3323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9" name="Google Shape;39;p8"/>
          <p:cNvSpPr txBox="1">
            <a:spLocks noGrp="1"/>
          </p:cNvSpPr>
          <p:nvPr>
            <p:ph type="body" idx="2"/>
          </p:nvPr>
        </p:nvSpPr>
        <p:spPr>
          <a:xfrm>
            <a:off x="3223964" y="1428750"/>
            <a:ext cx="2631900" cy="3323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0" name="Google Shape;40;p8"/>
          <p:cNvSpPr txBox="1">
            <a:spLocks noGrp="1"/>
          </p:cNvSpPr>
          <p:nvPr>
            <p:ph type="body" idx="3"/>
          </p:nvPr>
        </p:nvSpPr>
        <p:spPr>
          <a:xfrm>
            <a:off x="5990727" y="1428750"/>
            <a:ext cx="2631900" cy="3323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1" name="Google Shape;41;p8"/>
          <p:cNvSpPr txBox="1">
            <a:spLocks noGrp="1"/>
          </p:cNvSpPr>
          <p:nvPr>
            <p:ph type="title"/>
          </p:nvPr>
        </p:nvSpPr>
        <p:spPr>
          <a:xfrm>
            <a:off x="457200" y="517328"/>
            <a:ext cx="8229600" cy="54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200"/>
              <a:buNone/>
              <a:defRPr>
                <a:solidFill>
                  <a:schemeClr val="dk1"/>
                </a:solidFill>
                <a:highlight>
                  <a:schemeClr val="accent1"/>
                </a:highlight>
              </a:defRPr>
            </a:lvl1pPr>
            <a:lvl2pPr lvl="1" rtl="0">
              <a:lnSpc>
                <a:spcPct val="115000"/>
              </a:lnSpc>
              <a:spcBef>
                <a:spcPts val="0"/>
              </a:spcBef>
              <a:spcAft>
                <a:spcPts val="0"/>
              </a:spcAft>
              <a:buClr>
                <a:schemeClr val="dk1"/>
              </a:buClr>
              <a:buSzPts val="3200"/>
              <a:buNone/>
              <a:defRPr>
                <a:solidFill>
                  <a:schemeClr val="dk1"/>
                </a:solidFill>
                <a:highlight>
                  <a:schemeClr val="accent1"/>
                </a:highlight>
              </a:defRPr>
            </a:lvl2pPr>
            <a:lvl3pPr lvl="2" rtl="0">
              <a:lnSpc>
                <a:spcPct val="115000"/>
              </a:lnSpc>
              <a:spcBef>
                <a:spcPts val="0"/>
              </a:spcBef>
              <a:spcAft>
                <a:spcPts val="0"/>
              </a:spcAft>
              <a:buClr>
                <a:schemeClr val="dk1"/>
              </a:buClr>
              <a:buSzPts val="3200"/>
              <a:buNone/>
              <a:defRPr>
                <a:solidFill>
                  <a:schemeClr val="dk1"/>
                </a:solidFill>
                <a:highlight>
                  <a:schemeClr val="accent1"/>
                </a:highlight>
              </a:defRPr>
            </a:lvl3pPr>
            <a:lvl4pPr lvl="3" rtl="0">
              <a:lnSpc>
                <a:spcPct val="115000"/>
              </a:lnSpc>
              <a:spcBef>
                <a:spcPts val="0"/>
              </a:spcBef>
              <a:spcAft>
                <a:spcPts val="0"/>
              </a:spcAft>
              <a:buClr>
                <a:schemeClr val="dk1"/>
              </a:buClr>
              <a:buSzPts val="3200"/>
              <a:buNone/>
              <a:defRPr>
                <a:solidFill>
                  <a:schemeClr val="dk1"/>
                </a:solidFill>
                <a:highlight>
                  <a:schemeClr val="accent1"/>
                </a:highlight>
              </a:defRPr>
            </a:lvl4pPr>
            <a:lvl5pPr lvl="4" rtl="0">
              <a:lnSpc>
                <a:spcPct val="115000"/>
              </a:lnSpc>
              <a:spcBef>
                <a:spcPts val="0"/>
              </a:spcBef>
              <a:spcAft>
                <a:spcPts val="0"/>
              </a:spcAft>
              <a:buClr>
                <a:schemeClr val="dk1"/>
              </a:buClr>
              <a:buSzPts val="3200"/>
              <a:buNone/>
              <a:defRPr>
                <a:solidFill>
                  <a:schemeClr val="dk1"/>
                </a:solidFill>
                <a:highlight>
                  <a:schemeClr val="accent1"/>
                </a:highlight>
              </a:defRPr>
            </a:lvl5pPr>
            <a:lvl6pPr lvl="5" rtl="0">
              <a:lnSpc>
                <a:spcPct val="115000"/>
              </a:lnSpc>
              <a:spcBef>
                <a:spcPts val="0"/>
              </a:spcBef>
              <a:spcAft>
                <a:spcPts val="0"/>
              </a:spcAft>
              <a:buClr>
                <a:schemeClr val="dk1"/>
              </a:buClr>
              <a:buSzPts val="3200"/>
              <a:buNone/>
              <a:defRPr>
                <a:solidFill>
                  <a:schemeClr val="dk1"/>
                </a:solidFill>
                <a:highlight>
                  <a:schemeClr val="accent1"/>
                </a:highlight>
              </a:defRPr>
            </a:lvl6pPr>
            <a:lvl7pPr lvl="6" rtl="0">
              <a:lnSpc>
                <a:spcPct val="115000"/>
              </a:lnSpc>
              <a:spcBef>
                <a:spcPts val="0"/>
              </a:spcBef>
              <a:spcAft>
                <a:spcPts val="0"/>
              </a:spcAft>
              <a:buClr>
                <a:schemeClr val="dk1"/>
              </a:buClr>
              <a:buSzPts val="3200"/>
              <a:buNone/>
              <a:defRPr>
                <a:solidFill>
                  <a:schemeClr val="dk1"/>
                </a:solidFill>
                <a:highlight>
                  <a:schemeClr val="accent1"/>
                </a:highlight>
              </a:defRPr>
            </a:lvl7pPr>
            <a:lvl8pPr lvl="7" rtl="0">
              <a:lnSpc>
                <a:spcPct val="115000"/>
              </a:lnSpc>
              <a:spcBef>
                <a:spcPts val="0"/>
              </a:spcBef>
              <a:spcAft>
                <a:spcPts val="0"/>
              </a:spcAft>
              <a:buClr>
                <a:schemeClr val="dk1"/>
              </a:buClr>
              <a:buSzPts val="3200"/>
              <a:buNone/>
              <a:defRPr>
                <a:solidFill>
                  <a:schemeClr val="dk1"/>
                </a:solidFill>
                <a:highlight>
                  <a:schemeClr val="accent1"/>
                </a:highlight>
              </a:defRPr>
            </a:lvl8pPr>
            <a:lvl9pPr lvl="8" rtl="0">
              <a:lnSpc>
                <a:spcPct val="115000"/>
              </a:lnSpc>
              <a:spcBef>
                <a:spcPts val="0"/>
              </a:spcBef>
              <a:spcAft>
                <a:spcPts val="0"/>
              </a:spcAft>
              <a:buClr>
                <a:schemeClr val="dk1"/>
              </a:buClr>
              <a:buSzPts val="3200"/>
              <a:buNone/>
              <a:defRPr>
                <a:solidFill>
                  <a:schemeClr val="dk1"/>
                </a:solidFill>
                <a:highlight>
                  <a:schemeClr val="accent1"/>
                </a:highlight>
              </a:defRPr>
            </a:lvl9pPr>
          </a:lstStyle>
          <a:p>
            <a:endParaRPr/>
          </a:p>
        </p:txBody>
      </p:sp>
      <p:sp>
        <p:nvSpPr>
          <p:cNvPr id="42" name="Google Shape;42;p8"/>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0524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0" y="-19"/>
            <a:ext cx="6727695" cy="5147878"/>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dist="9525" algn="bl" rotWithShape="0">
              <a:schemeClr val="lt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5"/>
          <p:cNvSpPr/>
          <p:nvPr/>
        </p:nvSpPr>
        <p:spPr>
          <a:xfrm>
            <a:off x="5061079"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71438"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5"/>
          <p:cNvSpPr txBox="1">
            <a:spLocks noGrp="1"/>
          </p:cNvSpPr>
          <p:nvPr>
            <p:ph type="title"/>
          </p:nvPr>
        </p:nvSpPr>
        <p:spPr>
          <a:xfrm>
            <a:off x="457200" y="587675"/>
            <a:ext cx="5343900" cy="7188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5"/>
          <p:cNvSpPr txBox="1">
            <a:spLocks noGrp="1"/>
          </p:cNvSpPr>
          <p:nvPr>
            <p:ph type="body" idx="1"/>
          </p:nvPr>
        </p:nvSpPr>
        <p:spPr>
          <a:xfrm>
            <a:off x="457200" y="1421049"/>
            <a:ext cx="4574700" cy="3123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0" name="Google Shape;30;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9"/>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457200" y="495956"/>
            <a:ext cx="8229600" cy="464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3000"/>
              <a:buNone/>
              <a:defRPr sz="3000">
                <a:solidFill>
                  <a:schemeClr val="dk1"/>
                </a:solidFill>
                <a:highlight>
                  <a:schemeClr val="accent1"/>
                </a:highlight>
              </a:defRPr>
            </a:lvl1pPr>
            <a:lvl2pPr lvl="1" algn="ctr">
              <a:spcBef>
                <a:spcPts val="0"/>
              </a:spcBef>
              <a:spcAft>
                <a:spcPts val="0"/>
              </a:spcAft>
              <a:buClr>
                <a:schemeClr val="dk1"/>
              </a:buClr>
              <a:buSzPts val="3000"/>
              <a:buNone/>
              <a:defRPr sz="3000">
                <a:solidFill>
                  <a:schemeClr val="dk1"/>
                </a:solidFill>
                <a:highlight>
                  <a:schemeClr val="accent1"/>
                </a:highlight>
              </a:defRPr>
            </a:lvl2pPr>
            <a:lvl3pPr lvl="2" algn="ctr">
              <a:spcBef>
                <a:spcPts val="0"/>
              </a:spcBef>
              <a:spcAft>
                <a:spcPts val="0"/>
              </a:spcAft>
              <a:buClr>
                <a:schemeClr val="dk1"/>
              </a:buClr>
              <a:buSzPts val="3000"/>
              <a:buNone/>
              <a:defRPr sz="3000">
                <a:solidFill>
                  <a:schemeClr val="dk1"/>
                </a:solidFill>
                <a:highlight>
                  <a:schemeClr val="accent1"/>
                </a:highlight>
              </a:defRPr>
            </a:lvl3pPr>
            <a:lvl4pPr lvl="3" algn="ctr">
              <a:spcBef>
                <a:spcPts val="0"/>
              </a:spcBef>
              <a:spcAft>
                <a:spcPts val="0"/>
              </a:spcAft>
              <a:buClr>
                <a:schemeClr val="dk1"/>
              </a:buClr>
              <a:buSzPts val="3000"/>
              <a:buNone/>
              <a:defRPr sz="3000">
                <a:solidFill>
                  <a:schemeClr val="dk1"/>
                </a:solidFill>
                <a:highlight>
                  <a:schemeClr val="accent1"/>
                </a:highlight>
              </a:defRPr>
            </a:lvl4pPr>
            <a:lvl5pPr lvl="4" algn="ctr">
              <a:spcBef>
                <a:spcPts val="0"/>
              </a:spcBef>
              <a:spcAft>
                <a:spcPts val="0"/>
              </a:spcAft>
              <a:buClr>
                <a:schemeClr val="dk1"/>
              </a:buClr>
              <a:buSzPts val="3000"/>
              <a:buNone/>
              <a:defRPr sz="3000">
                <a:solidFill>
                  <a:schemeClr val="dk1"/>
                </a:solidFill>
                <a:highlight>
                  <a:schemeClr val="accent1"/>
                </a:highlight>
              </a:defRPr>
            </a:lvl5pPr>
            <a:lvl6pPr lvl="5" algn="ctr">
              <a:spcBef>
                <a:spcPts val="0"/>
              </a:spcBef>
              <a:spcAft>
                <a:spcPts val="0"/>
              </a:spcAft>
              <a:buClr>
                <a:schemeClr val="dk1"/>
              </a:buClr>
              <a:buSzPts val="3000"/>
              <a:buNone/>
              <a:defRPr sz="3000">
                <a:solidFill>
                  <a:schemeClr val="dk1"/>
                </a:solidFill>
                <a:highlight>
                  <a:schemeClr val="accent1"/>
                </a:highlight>
              </a:defRPr>
            </a:lvl6pPr>
            <a:lvl7pPr lvl="6" algn="ctr">
              <a:spcBef>
                <a:spcPts val="0"/>
              </a:spcBef>
              <a:spcAft>
                <a:spcPts val="0"/>
              </a:spcAft>
              <a:buClr>
                <a:schemeClr val="dk1"/>
              </a:buClr>
              <a:buSzPts val="3000"/>
              <a:buNone/>
              <a:defRPr sz="3000">
                <a:solidFill>
                  <a:schemeClr val="dk1"/>
                </a:solidFill>
                <a:highlight>
                  <a:schemeClr val="accent1"/>
                </a:highlight>
              </a:defRPr>
            </a:lvl7pPr>
            <a:lvl8pPr lvl="7" algn="ctr">
              <a:spcBef>
                <a:spcPts val="0"/>
              </a:spcBef>
              <a:spcAft>
                <a:spcPts val="0"/>
              </a:spcAft>
              <a:buClr>
                <a:schemeClr val="dk1"/>
              </a:buClr>
              <a:buSzPts val="3000"/>
              <a:buNone/>
              <a:defRPr sz="3000">
                <a:solidFill>
                  <a:schemeClr val="dk1"/>
                </a:solidFill>
                <a:highlight>
                  <a:schemeClr val="accent1"/>
                </a:highlight>
              </a:defRPr>
            </a:lvl8pPr>
            <a:lvl9pPr lvl="8" algn="ctr">
              <a:spcBef>
                <a:spcPts val="0"/>
              </a:spcBef>
              <a:spcAft>
                <a:spcPts val="0"/>
              </a:spcAft>
              <a:buClr>
                <a:schemeClr val="dk1"/>
              </a:buClr>
              <a:buSzPts val="3000"/>
              <a:buNone/>
              <a:defRPr sz="3000">
                <a:solidFill>
                  <a:schemeClr val="dk1"/>
                </a:solidFill>
                <a:highlight>
                  <a:schemeClr val="accent1"/>
                </a:highlight>
              </a:defRPr>
            </a:lvl9pPr>
          </a:lstStyle>
          <a:p>
            <a:endParaRPr/>
          </a:p>
        </p:txBody>
      </p:sp>
      <p:sp>
        <p:nvSpPr>
          <p:cNvPr id="46" name="Google Shape;46;p9"/>
          <p:cNvSpPr txBox="1">
            <a:spLocks noGrp="1"/>
          </p:cNvSpPr>
          <p:nvPr>
            <p:ph type="sldNum" idx="12"/>
          </p:nvPr>
        </p:nvSpPr>
        <p:spPr>
          <a:xfrm>
            <a:off x="4297650" y="4752131"/>
            <a:ext cx="548700" cy="3153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44704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8" name="Google Shape;48;p10"/>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txBox="1">
            <a:spLocks noGrp="1"/>
          </p:cNvSpPr>
          <p:nvPr>
            <p:ph type="body" idx="1"/>
          </p:nvPr>
        </p:nvSpPr>
        <p:spPr>
          <a:xfrm>
            <a:off x="457200" y="43301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sz="1400"/>
            </a:lvl1pPr>
          </a:lstStyle>
          <a:p>
            <a:endParaRPr/>
          </a:p>
        </p:txBody>
      </p:sp>
      <p:sp>
        <p:nvSpPr>
          <p:cNvPr id="50" name="Google Shape;50;p10"/>
          <p:cNvSpPr txBox="1">
            <a:spLocks noGrp="1"/>
          </p:cNvSpPr>
          <p:nvPr>
            <p:ph type="sldNum" idx="12"/>
          </p:nvPr>
        </p:nvSpPr>
        <p:spPr>
          <a:xfrm>
            <a:off x="4297650" y="4752131"/>
            <a:ext cx="548700" cy="3153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60832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1"/>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5397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 Veil">
  <p:cSld name="Blank - Veil">
    <p:spTree>
      <p:nvGrpSpPr>
        <p:cNvPr id="1" name="Shape 53"/>
        <p:cNvGrpSpPr/>
        <p:nvPr/>
      </p:nvGrpSpPr>
      <p:grpSpPr>
        <a:xfrm>
          <a:off x="0" y="0"/>
          <a:ext cx="0" cy="0"/>
          <a:chOff x="0" y="0"/>
          <a:chExt cx="0" cy="0"/>
        </a:xfrm>
      </p:grpSpPr>
      <p:sp>
        <p:nvSpPr>
          <p:cNvPr id="54" name="Google Shape;54;p12"/>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2"/>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2556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 Half Veil">
  <p:cSld name="Blank - Half Veil">
    <p:spTree>
      <p:nvGrpSpPr>
        <p:cNvPr id="1" name="Shape 56"/>
        <p:cNvGrpSpPr/>
        <p:nvPr/>
      </p:nvGrpSpPr>
      <p:grpSpPr>
        <a:xfrm>
          <a:off x="0" y="0"/>
          <a:ext cx="0" cy="0"/>
          <a:chOff x="0" y="0"/>
          <a:chExt cx="0" cy="0"/>
        </a:xfrm>
      </p:grpSpPr>
      <p:sp>
        <p:nvSpPr>
          <p:cNvPr id="57" name="Google Shape;57;p13"/>
          <p:cNvSpPr/>
          <p:nvPr/>
        </p:nvSpPr>
        <p:spPr>
          <a:xfrm>
            <a:off x="4572000" y="0"/>
            <a:ext cx="4572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20858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1"/>
        <p:cNvGrpSpPr/>
        <p:nvPr/>
      </p:nvGrpSpPr>
      <p:grpSpPr>
        <a:xfrm>
          <a:off x="0" y="0"/>
          <a:ext cx="0" cy="0"/>
          <a:chOff x="0" y="0"/>
          <a:chExt cx="0" cy="0"/>
        </a:xfrm>
      </p:grpSpPr>
      <p:sp>
        <p:nvSpPr>
          <p:cNvPr id="32" name="Google Shape;32;p6"/>
          <p:cNvSpPr/>
          <p:nvPr/>
        </p:nvSpPr>
        <p:spPr>
          <a:xfrm rot="10800000">
            <a:off x="3430712" y="-19"/>
            <a:ext cx="5713277" cy="5147878"/>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chemeClr val="lt1"/>
          </a:solidFill>
          <a:ln>
            <a:noFill/>
          </a:ln>
          <a:effectLst>
            <a:outerShdw blurRad="85725" dist="28575" dir="10800000" algn="bl" rotWithShape="0">
              <a:schemeClr val="dk1">
                <a:alpha val="2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6"/>
          <p:cNvSpPr/>
          <p:nvPr/>
        </p:nvSpPr>
        <p:spPr>
          <a:xfrm>
            <a:off x="4013514"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6"/>
          <p:cNvSpPr txBox="1">
            <a:spLocks noGrp="1"/>
          </p:cNvSpPr>
          <p:nvPr>
            <p:ph type="title"/>
          </p:nvPr>
        </p:nvSpPr>
        <p:spPr>
          <a:xfrm>
            <a:off x="5550175" y="1285513"/>
            <a:ext cx="3090900" cy="7188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
        <p:nvSpPr>
          <p:cNvPr id="35" name="Google Shape;35;p6"/>
          <p:cNvSpPr txBox="1">
            <a:spLocks noGrp="1"/>
          </p:cNvSpPr>
          <p:nvPr>
            <p:ph type="body" idx="1"/>
          </p:nvPr>
        </p:nvSpPr>
        <p:spPr>
          <a:xfrm>
            <a:off x="5550175" y="2118888"/>
            <a:ext cx="3090900" cy="1739100"/>
          </a:xfrm>
          <a:prstGeom prst="rect">
            <a:avLst/>
          </a:prstGeom>
        </p:spPr>
        <p:txBody>
          <a:bodyPr spcFirstLastPara="1" wrap="square" lIns="0" tIns="0" rIns="0" bIns="0" anchor="t" anchorCtr="0">
            <a:noAutofit/>
          </a:bodyPr>
          <a:lstStyle>
            <a:lvl1pPr marL="457200" lvl="0" indent="-342900" rtl="0">
              <a:spcBef>
                <a:spcPts val="600"/>
              </a:spcBef>
              <a:spcAft>
                <a:spcPts val="0"/>
              </a:spcAft>
              <a:buClr>
                <a:schemeClr val="dk2"/>
              </a:buClr>
              <a:buSzPts val="1800"/>
              <a:buChar char="╸"/>
              <a:defRPr sz="1800">
                <a:solidFill>
                  <a:schemeClr val="dk2"/>
                </a:solidFill>
              </a:defRPr>
            </a:lvl1pPr>
            <a:lvl2pPr marL="914400" lvl="1" indent="-342900" rtl="0">
              <a:spcBef>
                <a:spcPts val="0"/>
              </a:spcBef>
              <a:spcAft>
                <a:spcPts val="0"/>
              </a:spcAft>
              <a:buSzPts val="1800"/>
              <a:buChar char="-"/>
              <a:defRPr sz="1800">
                <a:solidFill>
                  <a:schemeClr val="dk2"/>
                </a:solidFill>
              </a:defRPr>
            </a:lvl2pPr>
            <a:lvl3pPr marL="1371600" lvl="2" indent="-342900" rtl="0">
              <a:spcBef>
                <a:spcPts val="0"/>
              </a:spcBef>
              <a:spcAft>
                <a:spcPts val="0"/>
              </a:spcAft>
              <a:buSzPts val="1800"/>
              <a:buChar char="-"/>
              <a:defRPr sz="1800">
                <a:solidFill>
                  <a:schemeClr val="dk2"/>
                </a:solidFill>
              </a:defRPr>
            </a:lvl3pPr>
            <a:lvl4pPr marL="1828800" lvl="3" indent="-342900" rtl="0">
              <a:spcBef>
                <a:spcPts val="0"/>
              </a:spcBef>
              <a:spcAft>
                <a:spcPts val="0"/>
              </a:spcAft>
              <a:buSzPts val="1800"/>
              <a:buChar char="-"/>
              <a:defRPr sz="1800">
                <a:solidFill>
                  <a:schemeClr val="dk2"/>
                </a:solidFill>
              </a:defRPr>
            </a:lvl4pPr>
            <a:lvl5pPr marL="2286000" lvl="4" indent="-342900" rtl="0">
              <a:spcBef>
                <a:spcPts val="0"/>
              </a:spcBef>
              <a:spcAft>
                <a:spcPts val="0"/>
              </a:spcAft>
              <a:buClr>
                <a:schemeClr val="dk2"/>
              </a:buClr>
              <a:buSzPts val="1800"/>
              <a:buChar char="○"/>
              <a:defRPr sz="1800">
                <a:solidFill>
                  <a:schemeClr val="dk2"/>
                </a:solidFill>
              </a:defRPr>
            </a:lvl5pPr>
            <a:lvl6pPr marL="2743200" lvl="5" indent="-342900" rtl="0">
              <a:spcBef>
                <a:spcPts val="0"/>
              </a:spcBef>
              <a:spcAft>
                <a:spcPts val="0"/>
              </a:spcAft>
              <a:buClr>
                <a:schemeClr val="dk2"/>
              </a:buClr>
              <a:buSzPts val="1800"/>
              <a:buChar char="■"/>
              <a:defRPr sz="1800">
                <a:solidFill>
                  <a:schemeClr val="dk2"/>
                </a:solidFill>
              </a:defRPr>
            </a:lvl6pPr>
            <a:lvl7pPr marL="3200400" lvl="6" indent="-342900" rtl="0">
              <a:spcBef>
                <a:spcPts val="0"/>
              </a:spcBef>
              <a:spcAft>
                <a:spcPts val="0"/>
              </a:spcAft>
              <a:buClr>
                <a:schemeClr val="dk2"/>
              </a:buClr>
              <a:buSzPts val="1800"/>
              <a:buChar char="●"/>
              <a:defRPr sz="1800">
                <a:solidFill>
                  <a:schemeClr val="dk2"/>
                </a:solidFill>
              </a:defRPr>
            </a:lvl7pPr>
            <a:lvl8pPr marL="3657600" lvl="7" indent="-342900" rtl="0">
              <a:spcBef>
                <a:spcPts val="0"/>
              </a:spcBef>
              <a:spcAft>
                <a:spcPts val="0"/>
              </a:spcAft>
              <a:buClr>
                <a:schemeClr val="dk2"/>
              </a:buClr>
              <a:buSzPts val="1800"/>
              <a:buChar char="○"/>
              <a:defRPr sz="1800">
                <a:solidFill>
                  <a:schemeClr val="dk2"/>
                </a:solidFill>
              </a:defRPr>
            </a:lvl8pPr>
            <a:lvl9pPr marL="4114800" lvl="8" indent="-342900" rtl="0">
              <a:spcBef>
                <a:spcPts val="0"/>
              </a:spcBef>
              <a:spcAft>
                <a:spcPts val="0"/>
              </a:spcAft>
              <a:buClr>
                <a:schemeClr val="dk2"/>
              </a:buClr>
              <a:buSzPts val="1800"/>
              <a:buChar char="■"/>
              <a:defRPr sz="1800">
                <a:solidFill>
                  <a:schemeClr val="dk2"/>
                </a:solidFill>
              </a:defRPr>
            </a:lvl9pPr>
          </a:lstStyle>
          <a:p>
            <a:endParaRPr/>
          </a:p>
        </p:txBody>
      </p:sp>
      <p:sp>
        <p:nvSpPr>
          <p:cNvPr id="36" name="Google Shape;36;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7"/>
          <p:cNvSpPr/>
          <p:nvPr/>
        </p:nvSpPr>
        <p:spPr>
          <a:xfrm>
            <a:off x="0" y="-19"/>
            <a:ext cx="6727695" cy="5147878"/>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dist="9525" algn="bl" rotWithShape="0">
              <a:schemeClr val="lt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7"/>
          <p:cNvSpPr/>
          <p:nvPr/>
        </p:nvSpPr>
        <p:spPr>
          <a:xfrm>
            <a:off x="5061079"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7"/>
          <p:cNvSpPr txBox="1">
            <a:spLocks noGrp="1"/>
          </p:cNvSpPr>
          <p:nvPr>
            <p:ph type="title"/>
          </p:nvPr>
        </p:nvSpPr>
        <p:spPr>
          <a:xfrm>
            <a:off x="457200" y="587675"/>
            <a:ext cx="5343900" cy="7188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7"/>
          <p:cNvSpPr txBox="1">
            <a:spLocks noGrp="1"/>
          </p:cNvSpPr>
          <p:nvPr>
            <p:ph type="body" idx="1"/>
          </p:nvPr>
        </p:nvSpPr>
        <p:spPr>
          <a:xfrm>
            <a:off x="457200" y="1421050"/>
            <a:ext cx="2186100" cy="2885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7"/>
          <p:cNvSpPr txBox="1">
            <a:spLocks noGrp="1"/>
          </p:cNvSpPr>
          <p:nvPr>
            <p:ph type="body" idx="2"/>
          </p:nvPr>
        </p:nvSpPr>
        <p:spPr>
          <a:xfrm>
            <a:off x="2845796" y="1421050"/>
            <a:ext cx="2186100" cy="2885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9"/>
          <p:cNvSpPr/>
          <p:nvPr/>
        </p:nvSpPr>
        <p:spPr>
          <a:xfrm>
            <a:off x="0" y="-19"/>
            <a:ext cx="6727695" cy="5147878"/>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dist="9525" algn="bl" rotWithShape="0">
              <a:schemeClr val="lt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9"/>
          <p:cNvSpPr/>
          <p:nvPr/>
        </p:nvSpPr>
        <p:spPr>
          <a:xfrm>
            <a:off x="5061079"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9"/>
          <p:cNvSpPr txBox="1">
            <a:spLocks noGrp="1"/>
          </p:cNvSpPr>
          <p:nvPr>
            <p:ph type="title"/>
          </p:nvPr>
        </p:nvSpPr>
        <p:spPr>
          <a:xfrm>
            <a:off x="457200" y="587675"/>
            <a:ext cx="5343900" cy="7188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 name="Google Shape;56;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57"/>
        <p:cNvGrpSpPr/>
        <p:nvPr/>
      </p:nvGrpSpPr>
      <p:grpSpPr>
        <a:xfrm>
          <a:off x="0" y="0"/>
          <a:ext cx="0" cy="0"/>
          <a:chOff x="0" y="0"/>
          <a:chExt cx="0" cy="0"/>
        </a:xfrm>
      </p:grpSpPr>
      <p:sp>
        <p:nvSpPr>
          <p:cNvPr id="58" name="Google Shape;58;p10"/>
          <p:cNvSpPr/>
          <p:nvPr/>
        </p:nvSpPr>
        <p:spPr>
          <a:xfrm>
            <a:off x="6906000" y="0"/>
            <a:ext cx="2238000" cy="5151350"/>
          </a:xfrm>
          <a:custGeom>
            <a:avLst/>
            <a:gdLst/>
            <a:ahLst/>
            <a:cxnLst/>
            <a:rect l="l" t="t" r="r" b="b"/>
            <a:pathLst>
              <a:path w="89520" h="206054" extrusionOk="0">
                <a:moveTo>
                  <a:pt x="0" y="206054"/>
                </a:moveTo>
                <a:lnTo>
                  <a:pt x="89520" y="0"/>
                </a:lnTo>
                <a:lnTo>
                  <a:pt x="89520" y="206054"/>
                </a:lnTo>
                <a:close/>
              </a:path>
            </a:pathLst>
          </a:custGeom>
          <a:solidFill>
            <a:schemeClr val="dk1"/>
          </a:solidFill>
          <a:ln>
            <a:noFill/>
          </a:ln>
        </p:spPr>
      </p:sp>
      <p:sp>
        <p:nvSpPr>
          <p:cNvPr id="59" name="Google Shape;59;p10"/>
          <p:cNvSpPr/>
          <p:nvPr/>
        </p:nvSpPr>
        <p:spPr>
          <a:xfrm>
            <a:off x="7486691"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0"/>
          <p:cNvSpPr txBox="1">
            <a:spLocks noGrp="1"/>
          </p:cNvSpPr>
          <p:nvPr>
            <p:ph type="body" idx="1"/>
          </p:nvPr>
        </p:nvSpPr>
        <p:spPr>
          <a:xfrm>
            <a:off x="457200" y="4406300"/>
            <a:ext cx="6198600" cy="519600"/>
          </a:xfrm>
          <a:prstGeom prst="rect">
            <a:avLst/>
          </a:prstGeom>
        </p:spPr>
        <p:txBody>
          <a:bodyPr spcFirstLastPara="1" wrap="square" lIns="0" tIns="0" rIns="0" bIns="0" anchor="t" anchorCtr="0">
            <a:noAutofit/>
          </a:bodyPr>
          <a:lstStyle>
            <a:lvl1pPr marL="457200" lvl="0" indent="-228600" rtl="0">
              <a:spcBef>
                <a:spcPts val="360"/>
              </a:spcBef>
              <a:spcAft>
                <a:spcPts val="0"/>
              </a:spcAft>
              <a:buClr>
                <a:schemeClr val="dk2"/>
              </a:buClr>
              <a:buSzPts val="1800"/>
              <a:buNone/>
              <a:defRPr sz="1800">
                <a:solidFill>
                  <a:schemeClr val="dk2"/>
                </a:solidFill>
              </a:defRPr>
            </a:lvl1pPr>
          </a:lstStyle>
          <a:p>
            <a:endParaRPr/>
          </a:p>
        </p:txBody>
      </p:sp>
      <p:sp>
        <p:nvSpPr>
          <p:cNvPr id="61" name="Google Shape;6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Half" type="blank">
  <p:cSld name="BLANK">
    <p:spTree>
      <p:nvGrpSpPr>
        <p:cNvPr id="1" name="Shape 62"/>
        <p:cNvGrpSpPr/>
        <p:nvPr/>
      </p:nvGrpSpPr>
      <p:grpSpPr>
        <a:xfrm>
          <a:off x="0" y="0"/>
          <a:ext cx="0" cy="0"/>
          <a:chOff x="0" y="0"/>
          <a:chExt cx="0" cy="0"/>
        </a:xfrm>
      </p:grpSpPr>
      <p:sp>
        <p:nvSpPr>
          <p:cNvPr id="63" name="Google Shape;63;p11"/>
          <p:cNvSpPr/>
          <p:nvPr/>
        </p:nvSpPr>
        <p:spPr>
          <a:xfrm>
            <a:off x="12" y="-19"/>
            <a:ext cx="5713277" cy="5147878"/>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dist="9525" algn="bl" rotWithShape="0">
              <a:schemeClr val="lt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1"/>
          <p:cNvSpPr/>
          <p:nvPr/>
        </p:nvSpPr>
        <p:spPr>
          <a:xfrm>
            <a:off x="4034690"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1/3">
  <p:cSld name="BLANK_1">
    <p:spTree>
      <p:nvGrpSpPr>
        <p:cNvPr id="1" name="Shape 66"/>
        <p:cNvGrpSpPr/>
        <p:nvPr/>
      </p:nvGrpSpPr>
      <p:grpSpPr>
        <a:xfrm>
          <a:off x="0" y="0"/>
          <a:ext cx="0" cy="0"/>
          <a:chOff x="0" y="0"/>
          <a:chExt cx="0" cy="0"/>
        </a:xfrm>
      </p:grpSpPr>
      <p:sp>
        <p:nvSpPr>
          <p:cNvPr id="67" name="Google Shape;67;p12"/>
          <p:cNvSpPr/>
          <p:nvPr/>
        </p:nvSpPr>
        <p:spPr>
          <a:xfrm>
            <a:off x="0" y="0"/>
            <a:ext cx="4042035" cy="5171276"/>
          </a:xfrm>
          <a:custGeom>
            <a:avLst/>
            <a:gdLst/>
            <a:ahLst/>
            <a:cxnLst/>
            <a:rect l="l" t="t" r="r" b="b"/>
            <a:pathLst>
              <a:path w="161407" h="206500" extrusionOk="0">
                <a:moveTo>
                  <a:pt x="71935" y="206500"/>
                </a:moveTo>
                <a:lnTo>
                  <a:pt x="161407" y="0"/>
                </a:lnTo>
                <a:lnTo>
                  <a:pt x="0" y="0"/>
                </a:lnTo>
                <a:lnTo>
                  <a:pt x="0" y="206143"/>
                </a:lnTo>
                <a:close/>
              </a:path>
            </a:pathLst>
          </a:custGeom>
          <a:solidFill>
            <a:srgbClr val="18171D">
              <a:alpha val="86030"/>
            </a:srgbClr>
          </a:solidFill>
          <a:ln>
            <a:noFill/>
          </a:ln>
          <a:effectLst>
            <a:outerShdw dist="9525" algn="bl" rotWithShape="0">
              <a:schemeClr val="lt1">
                <a:alpha val="15000"/>
              </a:schemeClr>
            </a:outerShdw>
          </a:effectLst>
        </p:spPr>
      </p:sp>
      <p:sp>
        <p:nvSpPr>
          <p:cNvPr id="68" name="Google Shape;6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9" name="Google Shape;69;p12"/>
          <p:cNvSpPr/>
          <p:nvPr/>
        </p:nvSpPr>
        <p:spPr>
          <a:xfrm>
            <a:off x="2385870" y="1718977"/>
            <a:ext cx="1076623" cy="1739172"/>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7675"/>
            <a:ext cx="5343900" cy="7188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1pPr>
            <a:lvl2pPr lvl="1"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2pPr>
            <a:lvl3pPr lvl="2"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3pPr>
            <a:lvl4pPr lvl="3"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4pPr>
            <a:lvl5pPr lvl="4"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5pPr>
            <a:lvl6pPr lvl="5"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6pPr>
            <a:lvl7pPr lvl="6"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7pPr>
            <a:lvl8pPr lvl="7"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8pPr>
            <a:lvl9pPr lvl="8"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9pPr>
          </a:lstStyle>
          <a:p>
            <a:endParaRPr/>
          </a:p>
        </p:txBody>
      </p:sp>
      <p:sp>
        <p:nvSpPr>
          <p:cNvPr id="7" name="Google Shape;7;p1"/>
          <p:cNvSpPr txBox="1">
            <a:spLocks noGrp="1"/>
          </p:cNvSpPr>
          <p:nvPr>
            <p:ph type="body" idx="1"/>
          </p:nvPr>
        </p:nvSpPr>
        <p:spPr>
          <a:xfrm>
            <a:off x="457200" y="1421049"/>
            <a:ext cx="4574700" cy="31230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News Cycle"/>
              <a:buChar char="╸"/>
              <a:defRPr sz="2400">
                <a:solidFill>
                  <a:schemeClr val="lt1"/>
                </a:solidFill>
                <a:latin typeface="News Cycle"/>
                <a:ea typeface="News Cycle"/>
                <a:cs typeface="News Cycle"/>
                <a:sym typeface="News Cycle"/>
              </a:defRPr>
            </a:lvl1pPr>
            <a:lvl2pPr marL="914400" lvl="1" indent="-3810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2pPr>
            <a:lvl3pPr marL="1371600" lvl="2" indent="-3810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3pPr>
            <a:lvl4pPr marL="1828800" lvl="3" indent="-3810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4pPr>
            <a:lvl5pPr marL="2286000" lvl="4"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5pPr>
            <a:lvl6pPr marL="2743200" lvl="5"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6pPr>
            <a:lvl7pPr marL="3200400" lvl="6"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7pPr>
            <a:lvl8pPr marL="3657600" lvl="7"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8pPr>
            <a:lvl9pPr marL="4114800" lvl="8"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algn="r" rtl="0">
              <a:buNone/>
              <a:defRPr sz="1300" b="1">
                <a:solidFill>
                  <a:schemeClr val="lt1"/>
                </a:solidFill>
                <a:latin typeface="News Cycle"/>
                <a:ea typeface="News Cycle"/>
                <a:cs typeface="News Cycle"/>
                <a:sym typeface="News Cycle"/>
              </a:defRPr>
            </a:lvl1pPr>
            <a:lvl2pPr lvl="1" algn="r" rtl="0">
              <a:buNone/>
              <a:defRPr sz="1300" b="1">
                <a:solidFill>
                  <a:schemeClr val="lt1"/>
                </a:solidFill>
                <a:latin typeface="News Cycle"/>
                <a:ea typeface="News Cycle"/>
                <a:cs typeface="News Cycle"/>
                <a:sym typeface="News Cycle"/>
              </a:defRPr>
            </a:lvl2pPr>
            <a:lvl3pPr lvl="2" algn="r" rtl="0">
              <a:buNone/>
              <a:defRPr sz="1300" b="1">
                <a:solidFill>
                  <a:schemeClr val="lt1"/>
                </a:solidFill>
                <a:latin typeface="News Cycle"/>
                <a:ea typeface="News Cycle"/>
                <a:cs typeface="News Cycle"/>
                <a:sym typeface="News Cycle"/>
              </a:defRPr>
            </a:lvl3pPr>
            <a:lvl4pPr lvl="3" algn="r" rtl="0">
              <a:buNone/>
              <a:defRPr sz="1300" b="1">
                <a:solidFill>
                  <a:schemeClr val="lt1"/>
                </a:solidFill>
                <a:latin typeface="News Cycle"/>
                <a:ea typeface="News Cycle"/>
                <a:cs typeface="News Cycle"/>
                <a:sym typeface="News Cycle"/>
              </a:defRPr>
            </a:lvl4pPr>
            <a:lvl5pPr lvl="4" algn="r" rtl="0">
              <a:buNone/>
              <a:defRPr sz="1300" b="1">
                <a:solidFill>
                  <a:schemeClr val="lt1"/>
                </a:solidFill>
                <a:latin typeface="News Cycle"/>
                <a:ea typeface="News Cycle"/>
                <a:cs typeface="News Cycle"/>
                <a:sym typeface="News Cycle"/>
              </a:defRPr>
            </a:lvl5pPr>
            <a:lvl6pPr lvl="5" algn="r" rtl="0">
              <a:buNone/>
              <a:defRPr sz="1300" b="1">
                <a:solidFill>
                  <a:schemeClr val="lt1"/>
                </a:solidFill>
                <a:latin typeface="News Cycle"/>
                <a:ea typeface="News Cycle"/>
                <a:cs typeface="News Cycle"/>
                <a:sym typeface="News Cycle"/>
              </a:defRPr>
            </a:lvl6pPr>
            <a:lvl7pPr lvl="6" algn="r" rtl="0">
              <a:buNone/>
              <a:defRPr sz="1300" b="1">
                <a:solidFill>
                  <a:schemeClr val="lt1"/>
                </a:solidFill>
                <a:latin typeface="News Cycle"/>
                <a:ea typeface="News Cycle"/>
                <a:cs typeface="News Cycle"/>
                <a:sym typeface="News Cycle"/>
              </a:defRPr>
            </a:lvl7pPr>
            <a:lvl8pPr lvl="7" algn="r" rtl="0">
              <a:buNone/>
              <a:defRPr sz="1300" b="1">
                <a:solidFill>
                  <a:schemeClr val="lt1"/>
                </a:solidFill>
                <a:latin typeface="News Cycle"/>
                <a:ea typeface="News Cycle"/>
                <a:cs typeface="News Cycle"/>
                <a:sym typeface="News Cycle"/>
              </a:defRPr>
            </a:lvl8pPr>
            <a:lvl9pPr lvl="8" algn="r" rtl="0">
              <a:buNone/>
              <a:defRPr sz="1300" b="1">
                <a:solidFill>
                  <a:schemeClr val="lt1"/>
                </a:solidFill>
                <a:latin typeface="News Cycle"/>
                <a:ea typeface="News Cycle"/>
                <a:cs typeface="News Cycle"/>
                <a:sym typeface="News Cycle"/>
              </a:defRPr>
            </a:lvl9pPr>
          </a:lstStyle>
          <a:p>
            <a:pPr marL="0" lvl="0" indent="0" algn="r" rtl="0">
              <a:spcBef>
                <a:spcPts val="0"/>
              </a:spcBef>
              <a:spcAft>
                <a:spcPts val="0"/>
              </a:spcAft>
              <a:buNone/>
            </a:pPr>
            <a:fld id="{00000000-1234-1234-1234-123412341234}" type="slidenum">
              <a:rPr lang="en"/>
              <a:t>‹#›</a:t>
            </a:fld>
            <a:endParaRPr/>
          </a:p>
        </p:txBody>
      </p:sp>
      <p:cxnSp>
        <p:nvCxnSpPr>
          <p:cNvPr id="9" name="Google Shape;9;p1"/>
          <p:cNvCxnSpPr>
            <a:stCxn id="7" idx="1"/>
          </p:cNvCxnSpPr>
          <p:nvPr/>
        </p:nvCxnSpPr>
        <p:spPr>
          <a:xfrm>
            <a:off x="457200" y="2982549"/>
            <a:ext cx="0" cy="0"/>
          </a:xfrm>
          <a:prstGeom prst="straightConnector1">
            <a:avLst/>
          </a:prstGeom>
          <a:noFill/>
          <a:ln w="9525" cap="flat" cmpd="sng">
            <a:solidFill>
              <a:schemeClr val="dk2"/>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1500" y="1217000"/>
            <a:ext cx="4491600" cy="396300"/>
          </a:xfrm>
          <a:prstGeom prst="rect">
            <a:avLst/>
          </a:prstGeom>
          <a:noFill/>
          <a:ln>
            <a:noFill/>
          </a:ln>
          <a:effectLst>
            <a:outerShdw blurRad="42863" dist="9525" dir="5400000" algn="bl" rotWithShape="0">
              <a:schemeClr val="dk1">
                <a:alpha val="2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51500" y="1664175"/>
            <a:ext cx="4491600" cy="2727000"/>
          </a:xfrm>
          <a:prstGeom prst="rect">
            <a:avLst/>
          </a:prstGeom>
          <a:noFill/>
          <a:ln>
            <a:noFill/>
          </a:ln>
        </p:spPr>
        <p:txBody>
          <a:bodyPr spcFirstLastPara="1" wrap="square" lIns="0" tIns="0" rIns="0" bIns="0" anchor="t" anchorCtr="0">
            <a:noAutofit/>
          </a:bodyPr>
          <a:lstStyle>
            <a:lvl1pPr marL="457200" lvl="0" indent="-368300" rtl="0">
              <a:spcBef>
                <a:spcPts val="600"/>
              </a:spcBef>
              <a:spcAft>
                <a:spcPts val="0"/>
              </a:spcAft>
              <a:buClr>
                <a:schemeClr val="accent1"/>
              </a:buClr>
              <a:buSzPts val="2200"/>
              <a:buFont typeface="Fira Sans Light"/>
              <a:buChar char="▪"/>
              <a:defRPr sz="2200">
                <a:solidFill>
                  <a:schemeClr val="lt1"/>
                </a:solidFill>
                <a:latin typeface="Fira Sans Light"/>
                <a:ea typeface="Fira Sans Light"/>
                <a:cs typeface="Fira Sans Light"/>
                <a:sym typeface="Fira Sans Light"/>
              </a:defRPr>
            </a:lvl1pPr>
            <a:lvl2pPr marL="914400" lvl="1" indent="-368300" rtl="0">
              <a:spcBef>
                <a:spcPts val="0"/>
              </a:spcBef>
              <a:spcAft>
                <a:spcPts val="0"/>
              </a:spcAft>
              <a:buClr>
                <a:schemeClr val="accent1"/>
              </a:buClr>
              <a:buSzPts val="2200"/>
              <a:buFont typeface="Fira Sans Light"/>
              <a:buChar char="▫"/>
              <a:defRPr sz="2200">
                <a:solidFill>
                  <a:schemeClr val="lt1"/>
                </a:solidFill>
                <a:latin typeface="Fira Sans Light"/>
                <a:ea typeface="Fira Sans Light"/>
                <a:cs typeface="Fira Sans Light"/>
                <a:sym typeface="Fira Sans Light"/>
              </a:defRPr>
            </a:lvl2pPr>
            <a:lvl3pPr marL="1371600" lvl="2" indent="-368300" rtl="0">
              <a:spcBef>
                <a:spcPts val="0"/>
              </a:spcBef>
              <a:spcAft>
                <a:spcPts val="0"/>
              </a:spcAft>
              <a:buClr>
                <a:schemeClr val="lt2"/>
              </a:buClr>
              <a:buSzPts val="2200"/>
              <a:buFont typeface="Fira Sans Light"/>
              <a:buChar char="▫"/>
              <a:defRPr sz="2200">
                <a:solidFill>
                  <a:schemeClr val="lt1"/>
                </a:solidFill>
                <a:latin typeface="Fira Sans Light"/>
                <a:ea typeface="Fira Sans Light"/>
                <a:cs typeface="Fira Sans Light"/>
                <a:sym typeface="Fira Sans Light"/>
              </a:defRPr>
            </a:lvl3pPr>
            <a:lvl4pPr marL="1828800" lvl="3" indent="-368300" rtl="0">
              <a:spcBef>
                <a:spcPts val="0"/>
              </a:spcBef>
              <a:spcAft>
                <a:spcPts val="0"/>
              </a:spcAft>
              <a:buClr>
                <a:schemeClr val="dk1"/>
              </a:buClr>
              <a:buSzPts val="2200"/>
              <a:buFont typeface="Fira Sans Light"/>
              <a:buChar char="▫"/>
              <a:defRPr sz="2200">
                <a:solidFill>
                  <a:schemeClr val="lt1"/>
                </a:solidFill>
                <a:latin typeface="Fira Sans Light"/>
                <a:ea typeface="Fira Sans Light"/>
                <a:cs typeface="Fira Sans Light"/>
                <a:sym typeface="Fira Sans Light"/>
              </a:defRPr>
            </a:lvl4pPr>
            <a:lvl5pPr marL="2286000" lvl="4"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5pPr>
            <a:lvl6pPr marL="2743200" lvl="5"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6pPr>
            <a:lvl7pPr marL="3200400" lvl="6"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7pPr>
            <a:lvl8pPr marL="3657600" lvl="7"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8pPr>
            <a:lvl9pPr marL="4114800" lvl="8" indent="-3683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392497" y="4391174"/>
            <a:ext cx="751500" cy="751500"/>
          </a:xfrm>
          <a:prstGeom prst="rect">
            <a:avLst/>
          </a:prstGeom>
          <a:solidFill>
            <a:srgbClr val="02102E">
              <a:alpha val="16200"/>
            </a:srgbClr>
          </a:solidFill>
          <a:ln>
            <a:noFill/>
          </a:ln>
        </p:spPr>
        <p:txBody>
          <a:bodyPr spcFirstLastPara="1" wrap="square" lIns="0" tIns="0" rIns="0" bIns="0" anchor="ctr" anchorCtr="0">
            <a:noAutofit/>
          </a:bodyPr>
          <a:lstStyle>
            <a:lvl1pPr lvl="0" algn="ctr" rtl="0">
              <a:buNone/>
              <a:defRPr sz="1500">
                <a:solidFill>
                  <a:schemeClr val="accent6"/>
                </a:solidFill>
                <a:latin typeface="Fira Sans SemiBold"/>
                <a:ea typeface="Fira Sans SemiBold"/>
                <a:cs typeface="Fira Sans SemiBold"/>
                <a:sym typeface="Fira Sans SemiBold"/>
              </a:defRPr>
            </a:lvl1pPr>
            <a:lvl2pPr lvl="1" algn="ctr" rtl="0">
              <a:buNone/>
              <a:defRPr sz="1500">
                <a:solidFill>
                  <a:schemeClr val="accent6"/>
                </a:solidFill>
                <a:latin typeface="Fira Sans SemiBold"/>
                <a:ea typeface="Fira Sans SemiBold"/>
                <a:cs typeface="Fira Sans SemiBold"/>
                <a:sym typeface="Fira Sans SemiBold"/>
              </a:defRPr>
            </a:lvl2pPr>
            <a:lvl3pPr lvl="2" algn="ctr" rtl="0">
              <a:buNone/>
              <a:defRPr sz="1500">
                <a:solidFill>
                  <a:schemeClr val="accent6"/>
                </a:solidFill>
                <a:latin typeface="Fira Sans SemiBold"/>
                <a:ea typeface="Fira Sans SemiBold"/>
                <a:cs typeface="Fira Sans SemiBold"/>
                <a:sym typeface="Fira Sans SemiBold"/>
              </a:defRPr>
            </a:lvl3pPr>
            <a:lvl4pPr lvl="3" algn="ctr" rtl="0">
              <a:buNone/>
              <a:defRPr sz="1500">
                <a:solidFill>
                  <a:schemeClr val="accent6"/>
                </a:solidFill>
                <a:latin typeface="Fira Sans SemiBold"/>
                <a:ea typeface="Fira Sans SemiBold"/>
                <a:cs typeface="Fira Sans SemiBold"/>
                <a:sym typeface="Fira Sans SemiBold"/>
              </a:defRPr>
            </a:lvl4pPr>
            <a:lvl5pPr lvl="4" algn="ctr" rtl="0">
              <a:buNone/>
              <a:defRPr sz="1500">
                <a:solidFill>
                  <a:schemeClr val="accent6"/>
                </a:solidFill>
                <a:latin typeface="Fira Sans SemiBold"/>
                <a:ea typeface="Fira Sans SemiBold"/>
                <a:cs typeface="Fira Sans SemiBold"/>
                <a:sym typeface="Fira Sans SemiBold"/>
              </a:defRPr>
            </a:lvl5pPr>
            <a:lvl6pPr lvl="5" algn="ctr" rtl="0">
              <a:buNone/>
              <a:defRPr sz="1500">
                <a:solidFill>
                  <a:schemeClr val="accent6"/>
                </a:solidFill>
                <a:latin typeface="Fira Sans SemiBold"/>
                <a:ea typeface="Fira Sans SemiBold"/>
                <a:cs typeface="Fira Sans SemiBold"/>
                <a:sym typeface="Fira Sans SemiBold"/>
              </a:defRPr>
            </a:lvl6pPr>
            <a:lvl7pPr lvl="6" algn="ctr" rtl="0">
              <a:buNone/>
              <a:defRPr sz="1500">
                <a:solidFill>
                  <a:schemeClr val="accent6"/>
                </a:solidFill>
                <a:latin typeface="Fira Sans SemiBold"/>
                <a:ea typeface="Fira Sans SemiBold"/>
                <a:cs typeface="Fira Sans SemiBold"/>
                <a:sym typeface="Fira Sans SemiBold"/>
              </a:defRPr>
            </a:lvl7pPr>
            <a:lvl8pPr lvl="7" algn="ctr" rtl="0">
              <a:buNone/>
              <a:defRPr sz="1500">
                <a:solidFill>
                  <a:schemeClr val="accent6"/>
                </a:solidFill>
                <a:latin typeface="Fira Sans SemiBold"/>
                <a:ea typeface="Fira Sans SemiBold"/>
                <a:cs typeface="Fira Sans SemiBold"/>
                <a:sym typeface="Fira Sans SemiBold"/>
              </a:defRPr>
            </a:lvl8pPr>
            <a:lvl9pPr lvl="8" algn="ctr" rtl="0">
              <a:buNone/>
              <a:defRPr sz="1500">
                <a:solidFill>
                  <a:schemeClr val="accent6"/>
                </a:solidFill>
                <a:latin typeface="Fira Sans SemiBold"/>
                <a:ea typeface="Fira Sans SemiBold"/>
                <a:cs typeface="Fira Sans SemiBold"/>
                <a:sym typeface="Fira Sans SemiBold"/>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00859959"/>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358378"/>
            <a:ext cx="8229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1pPr>
            <a:lvl2pPr lvl="1">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2pPr>
            <a:lvl3pPr lvl="2">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3pPr>
            <a:lvl4pPr lvl="3">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4pPr>
            <a:lvl5pPr lvl="4">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5pPr>
            <a:lvl6pPr lvl="5">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6pPr>
            <a:lvl7pPr lvl="6">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7pPr>
            <a:lvl8pPr lvl="7">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8pPr>
            <a:lvl9pPr lvl="8">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457200" y="1352550"/>
            <a:ext cx="8229600" cy="32883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accent1"/>
              </a:buClr>
              <a:buSzPts val="2000"/>
              <a:buFont typeface="Raleway Thin"/>
              <a:buChar char="◎"/>
              <a:defRPr sz="2400">
                <a:solidFill>
                  <a:schemeClr val="lt1"/>
                </a:solidFill>
                <a:latin typeface="Raleway Thin"/>
                <a:ea typeface="Raleway Thin"/>
                <a:cs typeface="Raleway Thin"/>
                <a:sym typeface="Raleway Thin"/>
              </a:defRPr>
            </a:lvl1pPr>
            <a:lvl2pPr marL="914400" lvl="1" indent="-381000">
              <a:spcBef>
                <a:spcPts val="0"/>
              </a:spcBef>
              <a:spcAft>
                <a:spcPts val="0"/>
              </a:spcAft>
              <a:buClr>
                <a:schemeClr val="accent1"/>
              </a:buClr>
              <a:buSzPts val="2400"/>
              <a:buFont typeface="Raleway Thin"/>
              <a:buChar char="○"/>
              <a:defRPr sz="2400">
                <a:solidFill>
                  <a:schemeClr val="lt1"/>
                </a:solidFill>
                <a:latin typeface="Raleway Thin"/>
                <a:ea typeface="Raleway Thin"/>
                <a:cs typeface="Raleway Thin"/>
                <a:sym typeface="Raleway Thin"/>
              </a:defRPr>
            </a:lvl2pPr>
            <a:lvl3pPr marL="1371600" lvl="2" indent="-381000">
              <a:spcBef>
                <a:spcPts val="0"/>
              </a:spcBef>
              <a:spcAft>
                <a:spcPts val="0"/>
              </a:spcAft>
              <a:buClr>
                <a:schemeClr val="accent1"/>
              </a:buClr>
              <a:buSzPts val="2400"/>
              <a:buFont typeface="Raleway Thin"/>
              <a:buChar char="■"/>
              <a:defRPr sz="2400">
                <a:solidFill>
                  <a:schemeClr val="lt1"/>
                </a:solidFill>
                <a:latin typeface="Raleway Thin"/>
                <a:ea typeface="Raleway Thin"/>
                <a:cs typeface="Raleway Thin"/>
                <a:sym typeface="Raleway Thin"/>
              </a:defRPr>
            </a:lvl3pPr>
            <a:lvl4pPr marL="1828800" lvl="3"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4pPr>
            <a:lvl5pPr marL="2286000" lvl="4"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5pPr>
            <a:lvl6pPr marL="2743200" lvl="5"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6pPr>
            <a:lvl7pPr marL="3200400" lvl="6"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7pPr>
            <a:lvl8pPr marL="3657600" lvl="7"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8pPr>
            <a:lvl9pPr marL="4114800" lvl="8"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9pPr>
          </a:lstStyle>
          <a:p>
            <a:endParaRPr/>
          </a:p>
        </p:txBody>
      </p:sp>
      <p:sp>
        <p:nvSpPr>
          <p:cNvPr id="8" name="Google Shape;8;p1"/>
          <p:cNvSpPr txBox="1">
            <a:spLocks noGrp="1"/>
          </p:cNvSpPr>
          <p:nvPr>
            <p:ph type="sldNum" idx="12"/>
          </p:nvPr>
        </p:nvSpPr>
        <p:spPr>
          <a:xfrm>
            <a:off x="8556775" y="4752131"/>
            <a:ext cx="548700" cy="3153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1"/>
                </a:solidFill>
                <a:latin typeface="Nixie One"/>
                <a:ea typeface="Nixie One"/>
                <a:cs typeface="Nixie One"/>
                <a:sym typeface="Nixie One"/>
              </a:defRPr>
            </a:lvl1pPr>
            <a:lvl2pPr lvl="1" algn="r">
              <a:buNone/>
              <a:defRPr sz="1300">
                <a:solidFill>
                  <a:schemeClr val="accent1"/>
                </a:solidFill>
                <a:latin typeface="Nixie One"/>
                <a:ea typeface="Nixie One"/>
                <a:cs typeface="Nixie One"/>
                <a:sym typeface="Nixie One"/>
              </a:defRPr>
            </a:lvl2pPr>
            <a:lvl3pPr lvl="2" algn="r">
              <a:buNone/>
              <a:defRPr sz="1300">
                <a:solidFill>
                  <a:schemeClr val="accent1"/>
                </a:solidFill>
                <a:latin typeface="Nixie One"/>
                <a:ea typeface="Nixie One"/>
                <a:cs typeface="Nixie One"/>
                <a:sym typeface="Nixie One"/>
              </a:defRPr>
            </a:lvl3pPr>
            <a:lvl4pPr lvl="3" algn="r">
              <a:buNone/>
              <a:defRPr sz="1300">
                <a:solidFill>
                  <a:schemeClr val="accent1"/>
                </a:solidFill>
                <a:latin typeface="Nixie One"/>
                <a:ea typeface="Nixie One"/>
                <a:cs typeface="Nixie One"/>
                <a:sym typeface="Nixie One"/>
              </a:defRPr>
            </a:lvl4pPr>
            <a:lvl5pPr lvl="4" algn="r">
              <a:buNone/>
              <a:defRPr sz="1300">
                <a:solidFill>
                  <a:schemeClr val="accent1"/>
                </a:solidFill>
                <a:latin typeface="Nixie One"/>
                <a:ea typeface="Nixie One"/>
                <a:cs typeface="Nixie One"/>
                <a:sym typeface="Nixie One"/>
              </a:defRPr>
            </a:lvl5pPr>
            <a:lvl6pPr lvl="5" algn="r">
              <a:buNone/>
              <a:defRPr sz="1300">
                <a:solidFill>
                  <a:schemeClr val="accent1"/>
                </a:solidFill>
                <a:latin typeface="Nixie One"/>
                <a:ea typeface="Nixie One"/>
                <a:cs typeface="Nixie One"/>
                <a:sym typeface="Nixie One"/>
              </a:defRPr>
            </a:lvl6pPr>
            <a:lvl7pPr lvl="6" algn="r">
              <a:buNone/>
              <a:defRPr sz="1300">
                <a:solidFill>
                  <a:schemeClr val="accent1"/>
                </a:solidFill>
                <a:latin typeface="Nixie One"/>
                <a:ea typeface="Nixie One"/>
                <a:cs typeface="Nixie One"/>
                <a:sym typeface="Nixie One"/>
              </a:defRPr>
            </a:lvl7pPr>
            <a:lvl8pPr lvl="7" algn="r">
              <a:buNone/>
              <a:defRPr sz="1300">
                <a:solidFill>
                  <a:schemeClr val="accent1"/>
                </a:solidFill>
                <a:latin typeface="Nixie One"/>
                <a:ea typeface="Nixie One"/>
                <a:cs typeface="Nixie One"/>
                <a:sym typeface="Nixie One"/>
              </a:defRPr>
            </a:lvl8pPr>
            <a:lvl9pPr lvl="8" algn="r">
              <a:buNone/>
              <a:defRPr sz="1300">
                <a:solidFill>
                  <a:schemeClr val="accent1"/>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13594875"/>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6" name="Google Shape;22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1" i="0" u="none" strike="noStrike" kern="0" cap="none" spc="0" normalizeH="0" baseline="0" noProof="0" dirty="0">
                <a:ln>
                  <a:noFill/>
                </a:ln>
                <a:solidFill>
                  <a:srgbClr val="FFFFFF"/>
                </a:solidFill>
                <a:effectLst/>
                <a:uLnTx/>
                <a:uFillTx/>
                <a:latin typeface="News Cycle"/>
                <a:sym typeface="News Cycle"/>
              </a:rPr>
              <a:t>1</a:t>
            </a:r>
            <a:endParaRPr kumimoji="0" sz="1300" b="1" i="0" u="none" strike="noStrike" kern="0" cap="none" spc="0" normalizeH="0" baseline="0" noProof="0" dirty="0">
              <a:ln>
                <a:noFill/>
              </a:ln>
              <a:solidFill>
                <a:srgbClr val="FFFFFF"/>
              </a:solidFill>
              <a:effectLst/>
              <a:uLnTx/>
              <a:uFillTx/>
              <a:latin typeface="News Cycle"/>
              <a:sym typeface="News Cycle"/>
            </a:endParaRPr>
          </a:p>
        </p:txBody>
      </p:sp>
      <p:sp>
        <p:nvSpPr>
          <p:cNvPr id="3" name="TextBox 2">
            <a:extLst>
              <a:ext uri="{FF2B5EF4-FFF2-40B4-BE49-F238E27FC236}">
                <a16:creationId xmlns:a16="http://schemas.microsoft.com/office/drawing/2014/main" id="{17B32E37-CA65-6BCB-9E10-602D5ADE09FA}"/>
              </a:ext>
            </a:extLst>
          </p:cNvPr>
          <p:cNvSpPr txBox="1"/>
          <p:nvPr/>
        </p:nvSpPr>
        <p:spPr>
          <a:xfrm>
            <a:off x="-685800" y="1249690"/>
            <a:ext cx="5340350"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200" b="0" i="0" u="none" strike="noStrike" kern="0" cap="none" spc="0" normalizeH="0" baseline="0" noProof="0" dirty="0">
                <a:ln>
                  <a:noFill/>
                </a:ln>
                <a:solidFill>
                  <a:srgbClr val="9FEC23"/>
                </a:solidFill>
                <a:effectLst/>
                <a:uLnTx/>
                <a:uFillTx/>
                <a:latin typeface="News Cycle"/>
                <a:cs typeface="Arial"/>
                <a:sym typeface="News Cycle"/>
              </a:rPr>
              <a:t>		Examination  </a:t>
            </a:r>
            <a:br>
              <a:rPr kumimoji="0" lang="en-US" sz="4200" b="0" i="0" u="none" strike="noStrike" kern="0" cap="none" spc="0" normalizeH="0" baseline="0" noProof="0" dirty="0">
                <a:ln>
                  <a:noFill/>
                </a:ln>
                <a:solidFill>
                  <a:srgbClr val="9FEC23"/>
                </a:solidFill>
                <a:effectLst/>
                <a:uLnTx/>
                <a:uFillTx/>
                <a:latin typeface="News Cycle"/>
                <a:cs typeface="Arial"/>
                <a:sym typeface="News Cycle"/>
              </a:rPr>
            </a:br>
            <a:r>
              <a:rPr kumimoji="0" lang="en-US" sz="4200" b="0" i="0" u="none" strike="noStrike" kern="0" cap="none" spc="0" normalizeH="0" baseline="0" noProof="0" dirty="0">
                <a:ln>
                  <a:noFill/>
                </a:ln>
                <a:solidFill>
                  <a:srgbClr val="9FEC23"/>
                </a:solidFill>
                <a:effectLst/>
                <a:uLnTx/>
                <a:uFillTx/>
                <a:latin typeface="News Cycle"/>
                <a:cs typeface="Arial"/>
                <a:sym typeface="News Cycle"/>
              </a:rPr>
              <a:t>     Management System</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0512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8"/>
          <p:cNvSpPr txBox="1">
            <a:spLocks noGrp="1"/>
          </p:cNvSpPr>
          <p:nvPr>
            <p:ph type="ctrTitle"/>
          </p:nvPr>
        </p:nvSpPr>
        <p:spPr>
          <a:xfrm>
            <a:off x="269822" y="869430"/>
            <a:ext cx="3491855" cy="1884354"/>
          </a:xfrm>
          <a:prstGeom prst="rect">
            <a:avLst/>
          </a:prstGeom>
        </p:spPr>
        <p:txBody>
          <a:bodyPr spcFirstLastPara="1" wrap="square" lIns="0" tIns="0" rIns="0" bIns="0" anchor="b" anchorCtr="0">
            <a:noAutofit/>
          </a:bodyPr>
          <a:lstStyle/>
          <a:p>
            <a:pPr marL="0" lvl="0" indent="0" algn="just" rtl="0">
              <a:spcBef>
                <a:spcPts val="0"/>
              </a:spcBef>
              <a:spcAft>
                <a:spcPts val="0"/>
              </a:spcAft>
              <a:buNone/>
            </a:pPr>
            <a:r>
              <a:rPr lang="en-US" sz="1800"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 Admin will use his ID to use the system with help of his national number. At admin module there will be four frames to ease its use and make its functionality in a good ways .</a:t>
            </a:r>
            <a:endParaRPr dirty="0">
              <a:solidFill>
                <a:schemeClr val="bg1"/>
              </a:solidFill>
              <a:latin typeface="News Cycle" panose="020B0604020202020204" charset="2"/>
            </a:endParaRPr>
          </a:p>
        </p:txBody>
      </p:sp>
      <p:sp>
        <p:nvSpPr>
          <p:cNvPr id="104" name="Google Shape;104;p18"/>
          <p:cNvSpPr txBox="1">
            <a:spLocks noGrp="1"/>
          </p:cNvSpPr>
          <p:nvPr>
            <p:ph type="subTitle" idx="1"/>
          </p:nvPr>
        </p:nvSpPr>
        <p:spPr>
          <a:xfrm>
            <a:off x="269823" y="723630"/>
            <a:ext cx="3350400" cy="291600"/>
          </a:xfrm>
          <a:prstGeom prst="rect">
            <a:avLst/>
          </a:prstGeom>
        </p:spPr>
        <p:txBody>
          <a:bodyPr spcFirstLastPara="1" wrap="square" lIns="0" tIns="0" rIns="0" bIns="0" anchor="t" anchorCtr="0">
            <a:noAutofit/>
          </a:bodyPr>
          <a:lstStyle/>
          <a:p>
            <a:pPr marL="0" indent="0"/>
            <a:r>
              <a:rPr lang="en-US" sz="2400" b="1" u="sng" dirty="0">
                <a:effectLst/>
                <a:latin typeface="News Cycle" panose="020B0604020202020204" charset="2"/>
                <a:ea typeface="MS Mincho" panose="02020609040205080304" pitchFamily="49" charset="-128"/>
                <a:cs typeface="Times New Roman" panose="02020603050405020304" pitchFamily="18" charset="0"/>
              </a:rPr>
              <a:t>- Admin module:</a:t>
            </a:r>
            <a:endParaRPr lang="en-US" sz="2400" b="1" dirty="0">
              <a:effectLst/>
              <a:latin typeface="News Cycle" panose="020B0604020202020204" charset="2"/>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2" name="Google Shape;226;p30">
            <a:extLst>
              <a:ext uri="{FF2B5EF4-FFF2-40B4-BE49-F238E27FC236}">
                <a16:creationId xmlns:a16="http://schemas.microsoft.com/office/drawing/2014/main" id="{E0C58172-ED20-52A9-B325-D19E8F743009}"/>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r>
              <a:rPr lang="en" sz="1300" b="1" dirty="0">
                <a:solidFill>
                  <a:srgbClr val="FFFFFF"/>
                </a:solidFill>
                <a:latin typeface="News Cycle"/>
                <a:sym typeface="News Cycle"/>
              </a:rPr>
              <a:t>1</a:t>
            </a:r>
            <a:r>
              <a:rPr lang="ar-EG" sz="1300" b="1" dirty="0">
                <a:solidFill>
                  <a:srgbClr val="FFFFFF"/>
                </a:solidFill>
                <a:latin typeface="News Cycle"/>
                <a:sym typeface="News Cycle"/>
              </a:rPr>
              <a:t>0</a:t>
            </a:r>
            <a:endParaRPr lang="en" sz="1300" b="1" dirty="0">
              <a:solidFill>
                <a:srgbClr val="FFFFFF"/>
              </a:solidFill>
              <a:latin typeface="News Cycle"/>
              <a:sym typeface="News Cycl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4" name="Google Shape;384;p34"/>
          <p:cNvSpPr/>
          <p:nvPr/>
        </p:nvSpPr>
        <p:spPr>
          <a:xfrm>
            <a:off x="4228082" y="1231061"/>
            <a:ext cx="3977100" cy="2532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rPr>
              <a:t>Place your screenshot here</a:t>
            </a:r>
            <a:endParaRPr kumimoji="0"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endParaRPr>
          </a:p>
        </p:txBody>
      </p:sp>
      <p:grpSp>
        <p:nvGrpSpPr>
          <p:cNvPr id="386" name="Google Shape;386;p34"/>
          <p:cNvGrpSpPr/>
          <p:nvPr/>
        </p:nvGrpSpPr>
        <p:grpSpPr>
          <a:xfrm>
            <a:off x="3659707" y="1073688"/>
            <a:ext cx="5113839" cy="2996137"/>
            <a:chOff x="1177450" y="241631"/>
            <a:chExt cx="6173152" cy="3616776"/>
          </a:xfrm>
        </p:grpSpPr>
        <p:sp>
          <p:nvSpPr>
            <p:cNvPr id="387" name="Google Shape;38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8" name="Google Shape;38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9" name="Google Shape;38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0" name="Google Shape;39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2102E">
                <a:alpha val="162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91" name="Google Shape;391;p34"/>
          <p:cNvSpPr txBox="1">
            <a:spLocks noGrp="1"/>
          </p:cNvSpPr>
          <p:nvPr>
            <p:ph type="title"/>
          </p:nvPr>
        </p:nvSpPr>
        <p:spPr>
          <a:xfrm>
            <a:off x="548719" y="137464"/>
            <a:ext cx="2551800" cy="751500"/>
          </a:xfrm>
          <a:prstGeom prst="rect">
            <a:avLst/>
          </a:prstGeom>
        </p:spPr>
        <p:txBody>
          <a:bodyPr spcFirstLastPara="1" wrap="square" lIns="0" tIns="0" rIns="0" bIns="0" anchor="b" anchorCtr="0">
            <a:noAutofit/>
          </a:bodyPr>
          <a:lstStyle/>
          <a:p>
            <a:pPr marL="0" lvl="0" indent="0" algn="l" rtl="0">
              <a:spcBef>
                <a:spcPts val="600"/>
              </a:spcBef>
              <a:spcAft>
                <a:spcPts val="0"/>
              </a:spcAft>
              <a:buNone/>
            </a:pPr>
            <a:r>
              <a:rPr lang="en" dirty="0">
                <a:solidFill>
                  <a:schemeClr val="accent3"/>
                </a:solidFill>
                <a:highlight>
                  <a:schemeClr val="accent1"/>
                </a:highlight>
                <a:latin typeface="Nixie One"/>
                <a:ea typeface="Nixie One"/>
                <a:cs typeface="Nixie One"/>
                <a:sym typeface="Nixie One"/>
              </a:rPr>
              <a:t>First</a:t>
            </a:r>
            <a:r>
              <a:rPr lang="en" dirty="0">
                <a:solidFill>
                  <a:schemeClr val="dk1"/>
                </a:solidFill>
                <a:highlight>
                  <a:schemeClr val="accent1"/>
                </a:highlight>
                <a:latin typeface="Nixie One"/>
                <a:ea typeface="Nixie One"/>
                <a:cs typeface="Nixie One"/>
                <a:sym typeface="Nixie One"/>
              </a:rPr>
              <a:t> Frame</a:t>
            </a:r>
          </a:p>
        </p:txBody>
      </p:sp>
      <p:sp>
        <p:nvSpPr>
          <p:cNvPr id="392" name="Google Shape;392;p34"/>
          <p:cNvSpPr txBox="1">
            <a:spLocks noGrp="1"/>
          </p:cNvSpPr>
          <p:nvPr>
            <p:ph type="body" idx="4294967295"/>
          </p:nvPr>
        </p:nvSpPr>
        <p:spPr>
          <a:xfrm>
            <a:off x="548719" y="1315682"/>
            <a:ext cx="3110206" cy="1971675"/>
          </a:xfrm>
          <a:prstGeom prst="rect">
            <a:avLst/>
          </a:prstGeom>
        </p:spPr>
        <p:txBody>
          <a:bodyPr spcFirstLastPara="1" wrap="square" lIns="0" tIns="0" rIns="0" bIns="0" anchor="t" anchorCtr="0">
            <a:noAutofit/>
          </a:bodyPr>
          <a:lstStyle/>
          <a:p>
            <a:pPr marL="0" marR="0" indent="0" algn="just">
              <a:lnSpc>
                <a:spcPct val="115000"/>
              </a:lnSpc>
              <a:spcBef>
                <a:spcPts val="0"/>
              </a:spcBef>
              <a:spcAft>
                <a:spcPts val="1000"/>
              </a:spcAft>
              <a:buNone/>
            </a:pPr>
            <a:r>
              <a:rPr lang="en-US" sz="1400" b="0" i="0" u="sng" strike="noStrike" cap="none" dirty="0">
                <a:solidFill>
                  <a:schemeClr val="tx2">
                    <a:lumMod val="50000"/>
                  </a:schemeClr>
                </a:solidFill>
                <a:effectLst/>
                <a:latin typeface="News Cycle" panose="020B0604020202020204" charset="2"/>
                <a:ea typeface="Arial"/>
                <a:cs typeface="Arial"/>
                <a:sym typeface="Arial"/>
              </a:rPr>
              <a:t>Personal information frame : </a:t>
            </a:r>
          </a:p>
          <a:p>
            <a:pPr marL="0" marR="0" indent="0" algn="just">
              <a:lnSpc>
                <a:spcPct val="115000"/>
              </a:lnSpc>
              <a:spcBef>
                <a:spcPts val="0"/>
              </a:spcBef>
              <a:spcAft>
                <a:spcPts val="1000"/>
              </a:spcAft>
              <a:buNone/>
            </a:pPr>
            <a:r>
              <a:rPr lang="en-US" sz="1400" dirty="0">
                <a:solidFill>
                  <a:schemeClr val="bg1"/>
                </a:solidFill>
                <a:effectLst/>
                <a:latin typeface="News Cycle" panose="020B0604020202020204" charset="2"/>
              </a:rPr>
              <a:t>This part of the admin module prompts all his personal information upon the admin id. For moving to any other frame admin only should choose the frame name from the buttons listed on the left on the window.</a:t>
            </a:r>
            <a:endParaRPr lang="en-US" sz="1400" dirty="0">
              <a:solidFill>
                <a:schemeClr val="bg1"/>
              </a:solidFill>
              <a:effectLst/>
              <a:latin typeface="News Cycle" panose="020B0604020202020204" charset="2"/>
              <a:ea typeface="Calibri" panose="020F0502020204030204" pitchFamily="34" charset="0"/>
              <a:cs typeface="Arial" panose="020B0604020202020204" pitchFamily="34" charset="0"/>
            </a:endParaRPr>
          </a:p>
        </p:txBody>
      </p:sp>
      <p:pic>
        <p:nvPicPr>
          <p:cNvPr id="2" name="Picture 1" descr="Graphical user interface, application&#10;&#10;Description automatically generated">
            <a:extLst>
              <a:ext uri="{FF2B5EF4-FFF2-40B4-BE49-F238E27FC236}">
                <a16:creationId xmlns:a16="http://schemas.microsoft.com/office/drawing/2014/main" id="{4FEA512A-8AF7-8463-C2B5-DABC34A917E5}"/>
              </a:ext>
            </a:extLst>
          </p:cNvPr>
          <p:cNvPicPr>
            <a:picLocks noChangeAspect="1"/>
          </p:cNvPicPr>
          <p:nvPr/>
        </p:nvPicPr>
        <p:blipFill rotWithShape="1">
          <a:blip r:embed="rId4"/>
          <a:srcRect t="3125"/>
          <a:stretch/>
        </p:blipFill>
        <p:spPr>
          <a:xfrm>
            <a:off x="4228082" y="1231061"/>
            <a:ext cx="3977100" cy="2532600"/>
          </a:xfrm>
          <a:prstGeom prst="rect">
            <a:avLst/>
          </a:prstGeom>
        </p:spPr>
      </p:pic>
      <p:sp>
        <p:nvSpPr>
          <p:cNvPr id="3" name="Google Shape;226;p30">
            <a:extLst>
              <a:ext uri="{FF2B5EF4-FFF2-40B4-BE49-F238E27FC236}">
                <a16:creationId xmlns:a16="http://schemas.microsoft.com/office/drawing/2014/main" id="{31CCC357-0DA3-13C5-2B14-9244AC653926}"/>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1" i="0" u="none" strike="noStrike" kern="0" cap="none" spc="0" normalizeH="0" baseline="0" noProof="0" dirty="0">
                <a:ln>
                  <a:noFill/>
                </a:ln>
                <a:solidFill>
                  <a:srgbClr val="FFFFFF"/>
                </a:solidFill>
                <a:effectLst/>
                <a:uLnTx/>
                <a:uFillTx/>
                <a:latin typeface="News Cycle"/>
                <a:sym typeface="News Cycle"/>
              </a:rPr>
              <a:t>1</a:t>
            </a:r>
            <a:r>
              <a:rPr kumimoji="0" lang="ar-EG" sz="1300" b="1" i="0" u="none" strike="noStrike" kern="0" cap="none" spc="0" normalizeH="0" baseline="0" noProof="0" dirty="0">
                <a:ln>
                  <a:noFill/>
                </a:ln>
                <a:solidFill>
                  <a:srgbClr val="FFFFFF"/>
                </a:solidFill>
                <a:effectLst/>
                <a:uLnTx/>
                <a:uFillTx/>
                <a:latin typeface="News Cycle"/>
                <a:sym typeface="News Cycle"/>
              </a:rPr>
              <a:t>1</a:t>
            </a:r>
            <a:endParaRPr kumimoji="0" sz="1300" b="1" i="0" u="none" strike="noStrike" kern="0" cap="none" spc="0" normalizeH="0" baseline="0" noProof="0" dirty="0">
              <a:ln>
                <a:noFill/>
              </a:ln>
              <a:solidFill>
                <a:srgbClr val="FFFFFF"/>
              </a:solidFill>
              <a:effectLst/>
              <a:uLnTx/>
              <a:uFillTx/>
              <a:latin typeface="News Cycle"/>
              <a:sym typeface="News Cycl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Google Shape;316;p35"/>
          <p:cNvSpPr txBox="1">
            <a:spLocks noGrp="1"/>
          </p:cNvSpPr>
          <p:nvPr>
            <p:ph type="body" idx="4294967295"/>
          </p:nvPr>
        </p:nvSpPr>
        <p:spPr>
          <a:xfrm>
            <a:off x="6121197" y="141878"/>
            <a:ext cx="2913300" cy="3848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dirty="0">
                <a:solidFill>
                  <a:schemeClr val="accent3"/>
                </a:solidFill>
                <a:highlight>
                  <a:schemeClr val="accent1"/>
                </a:highlight>
                <a:latin typeface="Nixie One"/>
                <a:ea typeface="Nixie One"/>
                <a:cs typeface="Nixie One"/>
                <a:sym typeface="Nixie One"/>
              </a:rPr>
              <a:t>Second</a:t>
            </a:r>
            <a:r>
              <a:rPr lang="en" dirty="0">
                <a:solidFill>
                  <a:schemeClr val="dk1"/>
                </a:solidFill>
                <a:highlight>
                  <a:schemeClr val="accent1"/>
                </a:highlight>
                <a:latin typeface="Nixie One"/>
                <a:ea typeface="Nixie One"/>
                <a:cs typeface="Nixie One"/>
                <a:sym typeface="Nixie One"/>
              </a:rPr>
              <a:t> Frame</a:t>
            </a:r>
          </a:p>
          <a:p>
            <a:pPr marL="0" lvl="0" indent="0" algn="l" rtl="0">
              <a:spcBef>
                <a:spcPts val="600"/>
              </a:spcBef>
              <a:spcAft>
                <a:spcPts val="0"/>
              </a:spcAft>
              <a:buNone/>
            </a:pPr>
            <a:endParaRPr lang="en" dirty="0">
              <a:solidFill>
                <a:schemeClr val="dk1"/>
              </a:solidFill>
              <a:highlight>
                <a:schemeClr val="accent1"/>
              </a:highlight>
              <a:latin typeface="Nixie One"/>
              <a:ea typeface="Nixie One"/>
              <a:cs typeface="Nixie One"/>
              <a:sym typeface="Nixie One"/>
            </a:endParaRPr>
          </a:p>
          <a:p>
            <a:pPr marL="0" lvl="0" indent="0" algn="l" rtl="0">
              <a:spcBef>
                <a:spcPts val="600"/>
              </a:spcBef>
              <a:spcAft>
                <a:spcPts val="0"/>
              </a:spcAft>
              <a:buNone/>
            </a:pPr>
            <a:r>
              <a:rPr lang="en-US" sz="1800" b="1" u="sng" dirty="0">
                <a:solidFill>
                  <a:schemeClr val="tx2">
                    <a:lumMod val="50000"/>
                  </a:schemeClr>
                </a:solidFill>
                <a:effectLst/>
                <a:latin typeface="News Cycle" panose="020B0604020202020204" charset="2"/>
                <a:ea typeface="MS Mincho" panose="02020609040205080304" pitchFamily="49" charset="-128"/>
                <a:cs typeface="Times New Roman" panose="02020603050405020304" pitchFamily="18" charset="0"/>
              </a:rPr>
              <a:t>Departments frame:</a:t>
            </a:r>
            <a:endParaRPr lang="en" sz="1800" b="1" u="sng" dirty="0">
              <a:solidFill>
                <a:schemeClr val="tx2">
                  <a:lumMod val="50000"/>
                </a:schemeClr>
              </a:solidFill>
              <a:highlight>
                <a:schemeClr val="accent1"/>
              </a:highlight>
              <a:latin typeface="News Cycle" panose="020B0604020202020204" charset="2"/>
              <a:ea typeface="Nixie One"/>
              <a:cs typeface="Nixie One"/>
              <a:sym typeface="Nixie One"/>
            </a:endParaRPr>
          </a:p>
          <a:p>
            <a:pPr marL="0" lvl="0" indent="0" algn="l" rtl="0">
              <a:spcBef>
                <a:spcPts val="600"/>
              </a:spcBef>
              <a:spcAft>
                <a:spcPts val="0"/>
              </a:spcAft>
              <a:buNone/>
            </a:pPr>
            <a:endParaRPr lang="en" dirty="0">
              <a:solidFill>
                <a:schemeClr val="dk1"/>
              </a:solidFill>
              <a:highlight>
                <a:schemeClr val="accent1"/>
              </a:highlight>
              <a:latin typeface="Nixie One"/>
              <a:ea typeface="Nixie One"/>
              <a:cs typeface="Nixie One"/>
              <a:sym typeface="Nixie One"/>
            </a:endParaRPr>
          </a:p>
          <a:p>
            <a:pPr marL="0" lvl="0" indent="0" algn="just" rtl="0">
              <a:spcBef>
                <a:spcPts val="600"/>
              </a:spcBef>
              <a:spcAft>
                <a:spcPts val="0"/>
              </a:spcAft>
              <a:buNone/>
            </a:pPr>
            <a:r>
              <a:rPr lang="en-US" sz="1800"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At this frame the admin can manage all departments’ data to use them in another frames in examiners and students’ data. Managing data here mean that he can insert, update, delete and show them. </a:t>
            </a:r>
            <a:endParaRPr lang="en-US" sz="1800" dirty="0">
              <a:solidFill>
                <a:schemeClr val="bg1"/>
              </a:solidFill>
              <a:latin typeface="News Cycle" panose="020B0604020202020204" charset="2"/>
            </a:endParaRPr>
          </a:p>
        </p:txBody>
      </p:sp>
      <p:sp>
        <p:nvSpPr>
          <p:cNvPr id="317" name="Google Shape;317;p35"/>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18" name="Google Shape;318;p35"/>
          <p:cNvGrpSpPr/>
          <p:nvPr/>
        </p:nvGrpSpPr>
        <p:grpSpPr>
          <a:xfrm>
            <a:off x="-342900" y="903431"/>
            <a:ext cx="5532120" cy="3848700"/>
            <a:chOff x="1177450" y="241631"/>
            <a:chExt cx="6173152" cy="3616776"/>
          </a:xfrm>
        </p:grpSpPr>
        <p:sp>
          <p:nvSpPr>
            <p:cNvPr id="319" name="Google Shape;319;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descr="Graphical user interface, text, application&#10;&#10;Description automatically generated">
            <a:extLst>
              <a:ext uri="{FF2B5EF4-FFF2-40B4-BE49-F238E27FC236}">
                <a16:creationId xmlns:a16="http://schemas.microsoft.com/office/drawing/2014/main" id="{A688D43A-D3ED-F594-1BE1-CE78C98C1B76}"/>
              </a:ext>
            </a:extLst>
          </p:cNvPr>
          <p:cNvPicPr>
            <a:picLocks noChangeAspect="1"/>
          </p:cNvPicPr>
          <p:nvPr/>
        </p:nvPicPr>
        <p:blipFill rotWithShape="1">
          <a:blip r:embed="rId3"/>
          <a:srcRect t="4321"/>
          <a:stretch/>
        </p:blipFill>
        <p:spPr>
          <a:xfrm>
            <a:off x="269217" y="1092068"/>
            <a:ext cx="4302783" cy="32569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4" name="Google Shape;384;p34"/>
          <p:cNvSpPr/>
          <p:nvPr/>
        </p:nvSpPr>
        <p:spPr>
          <a:xfrm>
            <a:off x="4228082" y="1231061"/>
            <a:ext cx="3977100" cy="2532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rPr>
              <a:t>Place your screenshot here</a:t>
            </a:r>
            <a:endParaRPr kumimoji="0"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endParaRPr>
          </a:p>
        </p:txBody>
      </p:sp>
      <p:grpSp>
        <p:nvGrpSpPr>
          <p:cNvPr id="386" name="Google Shape;386;p34"/>
          <p:cNvGrpSpPr/>
          <p:nvPr/>
        </p:nvGrpSpPr>
        <p:grpSpPr>
          <a:xfrm>
            <a:off x="4228082" y="1073681"/>
            <a:ext cx="5113839" cy="2996137"/>
            <a:chOff x="1177450" y="241631"/>
            <a:chExt cx="6173152" cy="3616776"/>
          </a:xfrm>
        </p:grpSpPr>
        <p:sp>
          <p:nvSpPr>
            <p:cNvPr id="387" name="Google Shape;38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8" name="Google Shape;38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9" name="Google Shape;38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0" name="Google Shape;39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2102E">
                <a:alpha val="162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91" name="Google Shape;391;p34"/>
          <p:cNvSpPr txBox="1">
            <a:spLocks noGrp="1"/>
          </p:cNvSpPr>
          <p:nvPr>
            <p:ph type="title"/>
          </p:nvPr>
        </p:nvSpPr>
        <p:spPr>
          <a:xfrm>
            <a:off x="458432" y="122595"/>
            <a:ext cx="2551800" cy="751500"/>
          </a:xfrm>
          <a:prstGeom prst="rect">
            <a:avLst/>
          </a:prstGeom>
        </p:spPr>
        <p:txBody>
          <a:bodyPr spcFirstLastPara="1" wrap="square" lIns="0" tIns="0" rIns="0" bIns="0" anchor="b" anchorCtr="0">
            <a:noAutofit/>
          </a:bodyPr>
          <a:lstStyle/>
          <a:p>
            <a:pPr marL="0" lvl="0" indent="0" algn="l" rtl="0">
              <a:spcBef>
                <a:spcPts val="600"/>
              </a:spcBef>
              <a:spcAft>
                <a:spcPts val="0"/>
              </a:spcAft>
              <a:buNone/>
            </a:pPr>
            <a:r>
              <a:rPr lang="en" dirty="0">
                <a:solidFill>
                  <a:schemeClr val="accent3"/>
                </a:solidFill>
                <a:highlight>
                  <a:schemeClr val="accent1"/>
                </a:highlight>
                <a:latin typeface="Nixie One"/>
                <a:ea typeface="Nixie One"/>
                <a:cs typeface="Nixie One"/>
                <a:sym typeface="Nixie One"/>
              </a:rPr>
              <a:t>Third</a:t>
            </a:r>
            <a:r>
              <a:rPr lang="en" dirty="0">
                <a:solidFill>
                  <a:schemeClr val="dk1"/>
                </a:solidFill>
                <a:highlight>
                  <a:schemeClr val="accent1"/>
                </a:highlight>
                <a:latin typeface="Nixie One"/>
                <a:ea typeface="Nixie One"/>
                <a:cs typeface="Nixie One"/>
                <a:sym typeface="Nixie One"/>
              </a:rPr>
              <a:t> Frame</a:t>
            </a:r>
          </a:p>
        </p:txBody>
      </p:sp>
      <p:sp>
        <p:nvSpPr>
          <p:cNvPr id="392" name="Google Shape;392;p34"/>
          <p:cNvSpPr txBox="1">
            <a:spLocks noGrp="1"/>
          </p:cNvSpPr>
          <p:nvPr>
            <p:ph type="body" idx="4294967295"/>
          </p:nvPr>
        </p:nvSpPr>
        <p:spPr>
          <a:xfrm>
            <a:off x="458432" y="1231060"/>
            <a:ext cx="3621836" cy="249725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sz="1800" b="1" u="sng" dirty="0">
                <a:solidFill>
                  <a:schemeClr val="tx2">
                    <a:lumMod val="50000"/>
                  </a:schemeClr>
                </a:solidFill>
                <a:effectLst/>
                <a:latin typeface="News Cycle" panose="020B0604020202020204" charset="2"/>
                <a:ea typeface="MS Mincho" panose="02020609040205080304" pitchFamily="49" charset="-128"/>
                <a:cs typeface="Times New Roman" panose="02020603050405020304" pitchFamily="18" charset="0"/>
              </a:rPr>
              <a:t>Examiners frame :</a:t>
            </a:r>
          </a:p>
          <a:p>
            <a:pPr marL="0" lvl="0" indent="0" algn="just" rtl="0">
              <a:spcBef>
                <a:spcPts val="600"/>
              </a:spcBef>
              <a:spcAft>
                <a:spcPts val="0"/>
              </a:spcAft>
              <a:buNone/>
            </a:pPr>
            <a:r>
              <a:rPr lang="en-US" sz="1400" dirty="0">
                <a:effectLst/>
                <a:latin typeface="News Cycle" panose="020B0604020202020204" charset="2"/>
                <a:ea typeface="MS Mincho" panose="02020609040205080304" pitchFamily="49" charset="-128"/>
                <a:cs typeface="Times New Roman" panose="02020603050405020304" pitchFamily="18" charset="0"/>
              </a:rPr>
              <a:t>At this frame all examiners data are managed by the admin (insert, update and delete). Departments are assigned here to examiners. All records shown here are ordered upon the examiners departments and their names. If the admin chooses any department from the combo box only members from this department will be shown in the table ordered upon their names to ease the use of the system when dealing with</a:t>
            </a:r>
            <a:r>
              <a:rPr lang="en-US" sz="1400" dirty="0">
                <a:effectLst/>
                <a:latin typeface="Calibri" panose="020F0502020204030204" pitchFamily="34" charset="0"/>
                <a:ea typeface="MS Mincho" panose="02020609040205080304" pitchFamily="49" charset="-128"/>
                <a:cs typeface="Times New Roman" panose="02020603050405020304" pitchFamily="18" charset="0"/>
              </a:rPr>
              <a:t> much data. </a:t>
            </a:r>
            <a:endParaRPr lang="en-US" sz="1400" b="1" u="sng" dirty="0">
              <a:effectLst/>
              <a:latin typeface="News Cycle" panose="020B0604020202020204" charset="2"/>
              <a:ea typeface="MS Mincho" panose="02020609040205080304" pitchFamily="49" charset="-128"/>
              <a:cs typeface="Times New Roman" panose="02020603050405020304" pitchFamily="18" charset="0"/>
            </a:endParaRPr>
          </a:p>
          <a:p>
            <a:pPr marL="0" lvl="0" indent="0" algn="just" rtl="0">
              <a:spcBef>
                <a:spcPts val="600"/>
              </a:spcBef>
              <a:spcAft>
                <a:spcPts val="0"/>
              </a:spcAft>
              <a:buNone/>
            </a:pPr>
            <a:endParaRPr lang="en-US" b="1" u="sng" dirty="0">
              <a:solidFill>
                <a:schemeClr val="bg1"/>
              </a:solidFill>
              <a:latin typeface="News Cycle" panose="020B0604020202020204" charset="2"/>
            </a:endParaRPr>
          </a:p>
        </p:txBody>
      </p:sp>
      <p:pic>
        <p:nvPicPr>
          <p:cNvPr id="4" name="Picture 3" descr="Graphical user interface, application&#10;&#10;Description automatically generated">
            <a:extLst>
              <a:ext uri="{FF2B5EF4-FFF2-40B4-BE49-F238E27FC236}">
                <a16:creationId xmlns:a16="http://schemas.microsoft.com/office/drawing/2014/main" id="{43D9E9E4-9BD2-88FA-C152-594385EED79D}"/>
              </a:ext>
            </a:extLst>
          </p:cNvPr>
          <p:cNvPicPr>
            <a:picLocks noChangeAspect="1"/>
          </p:cNvPicPr>
          <p:nvPr/>
        </p:nvPicPr>
        <p:blipFill rotWithShape="1">
          <a:blip r:embed="rId3"/>
          <a:srcRect t="4713" b="-331"/>
          <a:stretch/>
        </p:blipFill>
        <p:spPr>
          <a:xfrm>
            <a:off x="4797239" y="1231060"/>
            <a:ext cx="3977100" cy="2532600"/>
          </a:xfrm>
          <a:prstGeom prst="rect">
            <a:avLst/>
          </a:prstGeom>
        </p:spPr>
      </p:pic>
      <p:sp>
        <p:nvSpPr>
          <p:cNvPr id="2" name="Google Shape;226;p30">
            <a:extLst>
              <a:ext uri="{FF2B5EF4-FFF2-40B4-BE49-F238E27FC236}">
                <a16:creationId xmlns:a16="http://schemas.microsoft.com/office/drawing/2014/main" id="{0B06B4B7-2EFF-C119-4423-FADAEB801DCF}"/>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ar-EG" sz="1300" b="1" i="0" u="none" strike="noStrike" kern="0" cap="none" spc="0" normalizeH="0" baseline="0" noProof="0" dirty="0">
                <a:ln>
                  <a:noFill/>
                </a:ln>
                <a:solidFill>
                  <a:srgbClr val="FFFFFF"/>
                </a:solidFill>
                <a:effectLst/>
                <a:uLnTx/>
                <a:uFillTx/>
                <a:latin typeface="News Cycle"/>
                <a:sym typeface="News Cycle"/>
              </a:rPr>
              <a:t>13</a:t>
            </a:r>
            <a:endParaRPr kumimoji="0" sz="1300" b="1" i="0" u="none" strike="noStrike" kern="0" cap="none" spc="0" normalizeH="0" baseline="0" noProof="0" dirty="0">
              <a:ln>
                <a:noFill/>
              </a:ln>
              <a:solidFill>
                <a:srgbClr val="FFFFFF"/>
              </a:solidFill>
              <a:effectLst/>
              <a:uLnTx/>
              <a:uFillTx/>
              <a:latin typeface="News Cycle"/>
              <a:sym typeface="News Cycle"/>
            </a:endParaRPr>
          </a:p>
        </p:txBody>
      </p:sp>
    </p:spTree>
    <p:extLst>
      <p:ext uri="{BB962C8B-B14F-4D97-AF65-F5344CB8AC3E}">
        <p14:creationId xmlns:p14="http://schemas.microsoft.com/office/powerpoint/2010/main" val="109863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4" name="Google Shape;384;p34"/>
          <p:cNvSpPr/>
          <p:nvPr/>
        </p:nvSpPr>
        <p:spPr>
          <a:xfrm>
            <a:off x="4228082" y="1231061"/>
            <a:ext cx="3977100" cy="2532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rPr>
              <a:t>Place your screenshot here</a:t>
            </a:r>
            <a:endParaRPr kumimoji="0"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endParaRPr>
          </a:p>
        </p:txBody>
      </p:sp>
      <p:grpSp>
        <p:nvGrpSpPr>
          <p:cNvPr id="386" name="Google Shape;386;p34"/>
          <p:cNvGrpSpPr/>
          <p:nvPr/>
        </p:nvGrpSpPr>
        <p:grpSpPr>
          <a:xfrm>
            <a:off x="4030161" y="1006667"/>
            <a:ext cx="5113839" cy="2996137"/>
            <a:chOff x="1177450" y="241631"/>
            <a:chExt cx="6173152" cy="3616776"/>
          </a:xfrm>
        </p:grpSpPr>
        <p:sp>
          <p:nvSpPr>
            <p:cNvPr id="387" name="Google Shape;38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8" name="Google Shape;38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9" name="Google Shape;38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0" name="Google Shape;39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2102E">
                <a:alpha val="162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91" name="Google Shape;391;p34"/>
          <p:cNvSpPr txBox="1">
            <a:spLocks noGrp="1"/>
          </p:cNvSpPr>
          <p:nvPr>
            <p:ph type="title"/>
          </p:nvPr>
        </p:nvSpPr>
        <p:spPr>
          <a:xfrm>
            <a:off x="335187" y="317899"/>
            <a:ext cx="2816890" cy="751500"/>
          </a:xfrm>
          <a:prstGeom prst="rect">
            <a:avLst/>
          </a:prstGeom>
        </p:spPr>
        <p:txBody>
          <a:bodyPr spcFirstLastPara="1" wrap="square" lIns="0" tIns="0" rIns="0" bIns="0" anchor="b" anchorCtr="0">
            <a:noAutofit/>
          </a:bodyPr>
          <a:lstStyle/>
          <a:p>
            <a:pPr marL="0" lvl="0" indent="0" algn="l" rtl="0">
              <a:spcBef>
                <a:spcPts val="600"/>
              </a:spcBef>
              <a:spcAft>
                <a:spcPts val="0"/>
              </a:spcAft>
              <a:buNone/>
            </a:pPr>
            <a:r>
              <a:rPr lang="en" dirty="0">
                <a:solidFill>
                  <a:schemeClr val="accent3"/>
                </a:solidFill>
                <a:highlight>
                  <a:schemeClr val="accent1"/>
                </a:highlight>
                <a:latin typeface="Nixie One"/>
                <a:ea typeface="Nixie One"/>
                <a:cs typeface="Nixie One"/>
                <a:sym typeface="Nixie One"/>
              </a:rPr>
              <a:t>The Last</a:t>
            </a:r>
            <a:r>
              <a:rPr lang="en" dirty="0">
                <a:solidFill>
                  <a:schemeClr val="dk1"/>
                </a:solidFill>
                <a:highlight>
                  <a:schemeClr val="accent1"/>
                </a:highlight>
                <a:latin typeface="Nixie One"/>
                <a:ea typeface="Nixie One"/>
                <a:cs typeface="Nixie One"/>
                <a:sym typeface="Nixie One"/>
              </a:rPr>
              <a:t> Frame</a:t>
            </a:r>
          </a:p>
        </p:txBody>
      </p:sp>
      <p:sp>
        <p:nvSpPr>
          <p:cNvPr id="392" name="Google Shape;392;p34"/>
          <p:cNvSpPr txBox="1">
            <a:spLocks noGrp="1"/>
          </p:cNvSpPr>
          <p:nvPr>
            <p:ph type="body" idx="4294967295"/>
          </p:nvPr>
        </p:nvSpPr>
        <p:spPr>
          <a:xfrm>
            <a:off x="355480" y="1379747"/>
            <a:ext cx="3303445" cy="1931158"/>
          </a:xfrm>
          <a:prstGeom prst="rect">
            <a:avLst/>
          </a:prstGeom>
        </p:spPr>
        <p:txBody>
          <a:bodyPr spcFirstLastPara="1" wrap="square" lIns="0" tIns="0" rIns="0" bIns="0" anchor="t" anchorCtr="0">
            <a:noAutofit/>
          </a:bodyPr>
          <a:lstStyle/>
          <a:p>
            <a:pPr marL="0" marR="0" indent="0" algn="just">
              <a:lnSpc>
                <a:spcPct val="115000"/>
              </a:lnSpc>
              <a:spcBef>
                <a:spcPts val="0"/>
              </a:spcBef>
              <a:spcAft>
                <a:spcPts val="1000"/>
              </a:spcAft>
              <a:buNone/>
            </a:pPr>
            <a:r>
              <a:rPr lang="en-US" sz="1800" b="1" u="sng" dirty="0">
                <a:solidFill>
                  <a:schemeClr val="tx2">
                    <a:lumMod val="50000"/>
                  </a:schemeClr>
                </a:solidFill>
                <a:effectLst/>
                <a:latin typeface="News Cycle" panose="020B0604020202020204" charset="2"/>
                <a:ea typeface="MS Mincho" panose="02020609040205080304" pitchFamily="49" charset="-128"/>
                <a:cs typeface="Times New Roman" panose="02020603050405020304" pitchFamily="18" charset="0"/>
              </a:rPr>
              <a:t>Students frame :</a:t>
            </a:r>
          </a:p>
          <a:p>
            <a:pPr marL="0" marR="0" indent="0" algn="just">
              <a:lnSpc>
                <a:spcPct val="115000"/>
              </a:lnSpc>
              <a:spcBef>
                <a:spcPts val="0"/>
              </a:spcBef>
              <a:spcAft>
                <a:spcPts val="1000"/>
              </a:spcAft>
              <a:buNone/>
            </a:pPr>
            <a:r>
              <a:rPr lang="en-US" sz="1400" dirty="0">
                <a:effectLst/>
                <a:latin typeface="News Cycle" panose="020B0604020202020204" charset="2"/>
                <a:ea typeface="MS Mincho" panose="02020609040205080304" pitchFamily="49" charset="-128"/>
                <a:cs typeface="Times New Roman" panose="02020603050405020304" pitchFamily="18" charset="0"/>
              </a:rPr>
              <a:t>At this frame all students data are managed by the admin (insert, update and delete). Departments are assigned here to students. All records shown here are ordered upon the students departments and their names. If the admin chooses any department from the combo box only members from this department will be shown in the table ordered upon their names only to ease the use of the system when dealing with much data.</a:t>
            </a:r>
            <a:endParaRPr lang="en-US" sz="1400" b="1" u="sng" dirty="0">
              <a:solidFill>
                <a:schemeClr val="tx2">
                  <a:lumMod val="50000"/>
                </a:schemeClr>
              </a:solidFill>
              <a:effectLst/>
              <a:latin typeface="News Cycle" panose="020B0604020202020204" charset="2"/>
              <a:ea typeface="Calibri" panose="020F0502020204030204" pitchFamily="34" charset="0"/>
              <a:cs typeface="Arial" panose="020B0604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4ED5E9A6-6B66-907E-0695-B1E294DF75EF}"/>
              </a:ext>
            </a:extLst>
          </p:cNvPr>
          <p:cNvPicPr>
            <a:picLocks noChangeAspect="1"/>
          </p:cNvPicPr>
          <p:nvPr/>
        </p:nvPicPr>
        <p:blipFill rotWithShape="1">
          <a:blip r:embed="rId4"/>
          <a:srcRect t="3696"/>
          <a:stretch/>
        </p:blipFill>
        <p:spPr>
          <a:xfrm>
            <a:off x="4511431" y="1147558"/>
            <a:ext cx="4141830" cy="2580315"/>
          </a:xfrm>
          <a:prstGeom prst="rect">
            <a:avLst/>
          </a:prstGeom>
        </p:spPr>
      </p:pic>
      <p:sp>
        <p:nvSpPr>
          <p:cNvPr id="2" name="Google Shape;226;p30">
            <a:extLst>
              <a:ext uri="{FF2B5EF4-FFF2-40B4-BE49-F238E27FC236}">
                <a16:creationId xmlns:a16="http://schemas.microsoft.com/office/drawing/2014/main" id="{E03814CF-40C7-BB56-ED04-3045E329D127}"/>
              </a:ext>
            </a:extLst>
          </p:cNvPr>
          <p:cNvSpPr txBox="1">
            <a:spLocks noGrp="1"/>
          </p:cNvSpPr>
          <p:nvPr>
            <p:ph type="sldNum" idx="12"/>
          </p:nvPr>
        </p:nvSpPr>
        <p:spPr>
          <a:xfrm>
            <a:off x="8498407" y="4749900"/>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ar-EG" sz="1300" b="1" i="0" u="none" strike="noStrike" kern="0" cap="none" spc="0" normalizeH="0" baseline="0" noProof="0" dirty="0">
                <a:ln>
                  <a:noFill/>
                </a:ln>
                <a:solidFill>
                  <a:srgbClr val="FFFFFF"/>
                </a:solidFill>
                <a:effectLst/>
                <a:uLnTx/>
                <a:uFillTx/>
                <a:latin typeface="News Cycle"/>
                <a:sym typeface="News Cycle"/>
              </a:rPr>
              <a:t>14</a:t>
            </a:r>
            <a:endParaRPr kumimoji="0" sz="1300" b="1" i="0" u="none" strike="noStrike" kern="0" cap="none" spc="0" normalizeH="0" baseline="0" noProof="0" dirty="0">
              <a:ln>
                <a:noFill/>
              </a:ln>
              <a:solidFill>
                <a:srgbClr val="FFFFFF"/>
              </a:solidFill>
              <a:effectLst/>
              <a:uLnTx/>
              <a:uFillTx/>
              <a:latin typeface="News Cycle"/>
              <a:sym typeface="News Cycle"/>
            </a:endParaRPr>
          </a:p>
        </p:txBody>
      </p:sp>
    </p:spTree>
    <p:extLst>
      <p:ext uri="{BB962C8B-B14F-4D97-AF65-F5344CB8AC3E}">
        <p14:creationId xmlns:p14="http://schemas.microsoft.com/office/powerpoint/2010/main" val="995145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205" name="Google Shape;205;p30"/>
          <p:cNvSpPr txBox="1">
            <a:spLocks noGrp="1"/>
          </p:cNvSpPr>
          <p:nvPr>
            <p:ph type="sldNum" idx="12"/>
          </p:nvPr>
        </p:nvSpPr>
        <p:spPr>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B0E0E6"/>
                </a:solidFill>
                <a:effectLst/>
                <a:uLnTx/>
                <a:uFillTx/>
                <a:latin typeface="Nixie One"/>
                <a:cs typeface="Nixie One"/>
                <a:sym typeface="Nixie One"/>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300" b="0" i="0" u="none" strike="noStrike" kern="0" cap="none" spc="0" normalizeH="0" baseline="0" noProof="0">
              <a:ln>
                <a:noFill/>
              </a:ln>
              <a:solidFill>
                <a:srgbClr val="B0E0E6"/>
              </a:solidFill>
              <a:effectLst/>
              <a:uLnTx/>
              <a:uFillTx/>
              <a:latin typeface="Nixie One"/>
              <a:cs typeface="Nixie One"/>
              <a:sym typeface="Nixie One"/>
            </a:endParaRPr>
          </a:p>
        </p:txBody>
      </p:sp>
      <p:sp>
        <p:nvSpPr>
          <p:cNvPr id="4" name="Google Shape;142;p22">
            <a:extLst>
              <a:ext uri="{FF2B5EF4-FFF2-40B4-BE49-F238E27FC236}">
                <a16:creationId xmlns:a16="http://schemas.microsoft.com/office/drawing/2014/main" id="{4D2D00F0-61E4-ACA6-C769-5307FED147E6}"/>
              </a:ext>
            </a:extLst>
          </p:cNvPr>
          <p:cNvSpPr txBox="1">
            <a:spLocks/>
          </p:cNvSpPr>
          <p:nvPr/>
        </p:nvSpPr>
        <p:spPr>
          <a:xfrm>
            <a:off x="494371" y="266933"/>
            <a:ext cx="5343900" cy="718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News Cycle"/>
              <a:buNone/>
              <a:defRPr sz="3000" b="0" i="0" u="none" strike="noStrike" cap="none">
                <a:solidFill>
                  <a:schemeClr val="accent1"/>
                </a:solidFill>
                <a:latin typeface="News Cycle"/>
                <a:ea typeface="News Cycle"/>
                <a:cs typeface="News Cycle"/>
                <a:sym typeface="News Cycle"/>
              </a:defRPr>
            </a:lvl1pPr>
            <a:lvl2pPr marR="0" lvl="1" algn="l" rtl="0">
              <a:lnSpc>
                <a:spcPct val="90000"/>
              </a:lnSpc>
              <a:spcBef>
                <a:spcPts val="0"/>
              </a:spcBef>
              <a:spcAft>
                <a:spcPts val="0"/>
              </a:spcAft>
              <a:buClr>
                <a:schemeClr val="accent1"/>
              </a:buClr>
              <a:buSzPts val="3000"/>
              <a:buFont typeface="News Cycle"/>
              <a:buNone/>
              <a:defRPr sz="3000" b="0" i="0" u="none" strike="noStrike" cap="none">
                <a:solidFill>
                  <a:schemeClr val="accent1"/>
                </a:solidFill>
                <a:latin typeface="News Cycle"/>
                <a:ea typeface="News Cycle"/>
                <a:cs typeface="News Cycle"/>
                <a:sym typeface="News Cycle"/>
              </a:defRPr>
            </a:lvl2pPr>
            <a:lvl3pPr marR="0" lvl="2" algn="l" rtl="0">
              <a:lnSpc>
                <a:spcPct val="90000"/>
              </a:lnSpc>
              <a:spcBef>
                <a:spcPts val="0"/>
              </a:spcBef>
              <a:spcAft>
                <a:spcPts val="0"/>
              </a:spcAft>
              <a:buClr>
                <a:schemeClr val="accent1"/>
              </a:buClr>
              <a:buSzPts val="3000"/>
              <a:buFont typeface="News Cycle"/>
              <a:buNone/>
              <a:defRPr sz="3000" b="0" i="0" u="none" strike="noStrike" cap="none">
                <a:solidFill>
                  <a:schemeClr val="accent1"/>
                </a:solidFill>
                <a:latin typeface="News Cycle"/>
                <a:ea typeface="News Cycle"/>
                <a:cs typeface="News Cycle"/>
                <a:sym typeface="News Cycle"/>
              </a:defRPr>
            </a:lvl3pPr>
            <a:lvl4pPr marR="0" lvl="3" algn="l" rtl="0">
              <a:lnSpc>
                <a:spcPct val="90000"/>
              </a:lnSpc>
              <a:spcBef>
                <a:spcPts val="0"/>
              </a:spcBef>
              <a:spcAft>
                <a:spcPts val="0"/>
              </a:spcAft>
              <a:buClr>
                <a:schemeClr val="accent1"/>
              </a:buClr>
              <a:buSzPts val="3000"/>
              <a:buFont typeface="News Cycle"/>
              <a:buNone/>
              <a:defRPr sz="3000" b="0" i="0" u="none" strike="noStrike" cap="none">
                <a:solidFill>
                  <a:schemeClr val="accent1"/>
                </a:solidFill>
                <a:latin typeface="News Cycle"/>
                <a:ea typeface="News Cycle"/>
                <a:cs typeface="News Cycle"/>
                <a:sym typeface="News Cycle"/>
              </a:defRPr>
            </a:lvl4pPr>
            <a:lvl5pPr marR="0" lvl="4" algn="l" rtl="0">
              <a:lnSpc>
                <a:spcPct val="90000"/>
              </a:lnSpc>
              <a:spcBef>
                <a:spcPts val="0"/>
              </a:spcBef>
              <a:spcAft>
                <a:spcPts val="0"/>
              </a:spcAft>
              <a:buClr>
                <a:schemeClr val="accent1"/>
              </a:buClr>
              <a:buSzPts val="3000"/>
              <a:buFont typeface="News Cycle"/>
              <a:buNone/>
              <a:defRPr sz="3000" b="0" i="0" u="none" strike="noStrike" cap="none">
                <a:solidFill>
                  <a:schemeClr val="accent1"/>
                </a:solidFill>
                <a:latin typeface="News Cycle"/>
                <a:ea typeface="News Cycle"/>
                <a:cs typeface="News Cycle"/>
                <a:sym typeface="News Cycle"/>
              </a:defRPr>
            </a:lvl5pPr>
            <a:lvl6pPr marR="0" lvl="5" algn="l" rtl="0">
              <a:lnSpc>
                <a:spcPct val="90000"/>
              </a:lnSpc>
              <a:spcBef>
                <a:spcPts val="0"/>
              </a:spcBef>
              <a:spcAft>
                <a:spcPts val="0"/>
              </a:spcAft>
              <a:buClr>
                <a:schemeClr val="accent1"/>
              </a:buClr>
              <a:buSzPts val="3000"/>
              <a:buFont typeface="News Cycle"/>
              <a:buNone/>
              <a:defRPr sz="3000" b="0" i="0" u="none" strike="noStrike" cap="none">
                <a:solidFill>
                  <a:schemeClr val="accent1"/>
                </a:solidFill>
                <a:latin typeface="News Cycle"/>
                <a:ea typeface="News Cycle"/>
                <a:cs typeface="News Cycle"/>
                <a:sym typeface="News Cycle"/>
              </a:defRPr>
            </a:lvl6pPr>
            <a:lvl7pPr marR="0" lvl="6" algn="l" rtl="0">
              <a:lnSpc>
                <a:spcPct val="90000"/>
              </a:lnSpc>
              <a:spcBef>
                <a:spcPts val="0"/>
              </a:spcBef>
              <a:spcAft>
                <a:spcPts val="0"/>
              </a:spcAft>
              <a:buClr>
                <a:schemeClr val="accent1"/>
              </a:buClr>
              <a:buSzPts val="3000"/>
              <a:buFont typeface="News Cycle"/>
              <a:buNone/>
              <a:defRPr sz="3000" b="0" i="0" u="none" strike="noStrike" cap="none">
                <a:solidFill>
                  <a:schemeClr val="accent1"/>
                </a:solidFill>
                <a:latin typeface="News Cycle"/>
                <a:ea typeface="News Cycle"/>
                <a:cs typeface="News Cycle"/>
                <a:sym typeface="News Cycle"/>
              </a:defRPr>
            </a:lvl7pPr>
            <a:lvl8pPr marR="0" lvl="7" algn="l" rtl="0">
              <a:lnSpc>
                <a:spcPct val="90000"/>
              </a:lnSpc>
              <a:spcBef>
                <a:spcPts val="0"/>
              </a:spcBef>
              <a:spcAft>
                <a:spcPts val="0"/>
              </a:spcAft>
              <a:buClr>
                <a:schemeClr val="accent1"/>
              </a:buClr>
              <a:buSzPts val="3000"/>
              <a:buFont typeface="News Cycle"/>
              <a:buNone/>
              <a:defRPr sz="3000" b="0" i="0" u="none" strike="noStrike" cap="none">
                <a:solidFill>
                  <a:schemeClr val="accent1"/>
                </a:solidFill>
                <a:latin typeface="News Cycle"/>
                <a:ea typeface="News Cycle"/>
                <a:cs typeface="News Cycle"/>
                <a:sym typeface="News Cycle"/>
              </a:defRPr>
            </a:lvl8pPr>
            <a:lvl9pPr marR="0" lvl="8" algn="l" rtl="0">
              <a:lnSpc>
                <a:spcPct val="90000"/>
              </a:lnSpc>
              <a:spcBef>
                <a:spcPts val="0"/>
              </a:spcBef>
              <a:spcAft>
                <a:spcPts val="0"/>
              </a:spcAft>
              <a:buClr>
                <a:schemeClr val="accent1"/>
              </a:buClr>
              <a:buSzPts val="3000"/>
              <a:buFont typeface="News Cycle"/>
              <a:buNone/>
              <a:defRPr sz="3000" b="0" i="0" u="none" strike="noStrike" cap="none">
                <a:solidFill>
                  <a:schemeClr val="accent1"/>
                </a:solidFill>
                <a:latin typeface="News Cycle"/>
                <a:ea typeface="News Cycle"/>
                <a:cs typeface="News Cycle"/>
                <a:sym typeface="News Cycle"/>
              </a:defRPr>
            </a:lvl9pPr>
          </a:lstStyle>
          <a:p>
            <a:pPr>
              <a:lnSpc>
                <a:spcPct val="115000"/>
              </a:lnSpc>
              <a:spcAft>
                <a:spcPts val="1000"/>
              </a:spcAft>
            </a:pPr>
            <a:r>
              <a:rPr lang="en-US" sz="2800" b="1" u="sng" dirty="0">
                <a:solidFill>
                  <a:srgbClr val="92D050"/>
                </a:solidFill>
                <a:latin typeface="News Cycle" panose="020B0604020202020204" charset="2"/>
                <a:ea typeface="MS Mincho" panose="02020609040205080304" pitchFamily="49" charset="-128"/>
                <a:cs typeface="Times New Roman" panose="02020603050405020304" pitchFamily="18" charset="0"/>
              </a:rPr>
              <a:t>- Examiner module:</a:t>
            </a:r>
            <a:endParaRPr lang="en-US" sz="2800" b="1" dirty="0">
              <a:solidFill>
                <a:srgbClr val="92D050"/>
              </a:solidFill>
              <a:latin typeface="News Cycle" panose="020B0604020202020204" charset="2"/>
              <a:ea typeface="Calibri" panose="020F0502020204030204" pitchFamily="34" charset="0"/>
              <a:cs typeface="Arial" panose="020B0604020202020204" pitchFamily="34" charset="0"/>
            </a:endParaRPr>
          </a:p>
        </p:txBody>
      </p:sp>
      <p:sp>
        <p:nvSpPr>
          <p:cNvPr id="5" name="Google Shape;141;p22">
            <a:extLst>
              <a:ext uri="{FF2B5EF4-FFF2-40B4-BE49-F238E27FC236}">
                <a16:creationId xmlns:a16="http://schemas.microsoft.com/office/drawing/2014/main" id="{44854EBF-5C79-5CDB-F0FA-129E974A42EC}"/>
              </a:ext>
            </a:extLst>
          </p:cNvPr>
          <p:cNvSpPr txBox="1">
            <a:spLocks/>
          </p:cNvSpPr>
          <p:nvPr/>
        </p:nvSpPr>
        <p:spPr>
          <a:xfrm>
            <a:off x="494371" y="1129050"/>
            <a:ext cx="4367561" cy="28482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News Cycle"/>
              <a:buChar char="╸"/>
              <a:defRPr sz="1800" b="0" i="0" u="none" strike="noStrike" cap="none">
                <a:solidFill>
                  <a:schemeClr val="lt1"/>
                </a:solidFill>
                <a:latin typeface="News Cycle"/>
                <a:ea typeface="News Cycle"/>
                <a:cs typeface="News Cycle"/>
                <a:sym typeface="News Cycle"/>
              </a:defRPr>
            </a:lvl1pPr>
            <a:lvl2pPr marL="914400" marR="0" lvl="1" indent="-342900" algn="l" rtl="0">
              <a:lnSpc>
                <a:spcPct val="100000"/>
              </a:lnSpc>
              <a:spcBef>
                <a:spcPts val="0"/>
              </a:spcBef>
              <a:spcAft>
                <a:spcPts val="0"/>
              </a:spcAft>
              <a:buClr>
                <a:schemeClr val="dk2"/>
              </a:buClr>
              <a:buSzPts val="1800"/>
              <a:buFont typeface="News Cycle"/>
              <a:buChar char="-"/>
              <a:defRPr sz="1800" b="0" i="0" u="none" strike="noStrike" cap="none">
                <a:solidFill>
                  <a:schemeClr val="lt1"/>
                </a:solidFill>
                <a:latin typeface="News Cycle"/>
                <a:ea typeface="News Cycle"/>
                <a:cs typeface="News Cycle"/>
                <a:sym typeface="News Cycle"/>
              </a:defRPr>
            </a:lvl2pPr>
            <a:lvl3pPr marL="1371600" marR="0" lvl="2" indent="-342900" algn="l" rtl="0">
              <a:lnSpc>
                <a:spcPct val="100000"/>
              </a:lnSpc>
              <a:spcBef>
                <a:spcPts val="0"/>
              </a:spcBef>
              <a:spcAft>
                <a:spcPts val="0"/>
              </a:spcAft>
              <a:buClr>
                <a:schemeClr val="dk2"/>
              </a:buClr>
              <a:buSzPts val="1800"/>
              <a:buFont typeface="News Cycle"/>
              <a:buChar char="-"/>
              <a:defRPr sz="1800" b="0" i="0" u="none" strike="noStrike" cap="none">
                <a:solidFill>
                  <a:schemeClr val="lt1"/>
                </a:solidFill>
                <a:latin typeface="News Cycle"/>
                <a:ea typeface="News Cycle"/>
                <a:cs typeface="News Cycle"/>
                <a:sym typeface="News Cycle"/>
              </a:defRPr>
            </a:lvl3pPr>
            <a:lvl4pPr marL="1828800" marR="0" lvl="3" indent="-342900" algn="l" rtl="0">
              <a:lnSpc>
                <a:spcPct val="100000"/>
              </a:lnSpc>
              <a:spcBef>
                <a:spcPts val="0"/>
              </a:spcBef>
              <a:spcAft>
                <a:spcPts val="0"/>
              </a:spcAft>
              <a:buClr>
                <a:schemeClr val="dk2"/>
              </a:buClr>
              <a:buSzPts val="1800"/>
              <a:buFont typeface="News Cycle"/>
              <a:buChar char="-"/>
              <a:defRPr sz="1800" b="0" i="0" u="none" strike="noStrike" cap="none">
                <a:solidFill>
                  <a:schemeClr val="lt1"/>
                </a:solidFill>
                <a:latin typeface="News Cycle"/>
                <a:ea typeface="News Cycle"/>
                <a:cs typeface="News Cycle"/>
                <a:sym typeface="News Cycle"/>
              </a:defRPr>
            </a:lvl4pPr>
            <a:lvl5pPr marL="2286000" marR="0" lvl="4" indent="-342900" algn="l" rtl="0">
              <a:lnSpc>
                <a:spcPct val="100000"/>
              </a:lnSpc>
              <a:spcBef>
                <a:spcPts val="0"/>
              </a:spcBef>
              <a:spcAft>
                <a:spcPts val="0"/>
              </a:spcAft>
              <a:buClr>
                <a:schemeClr val="lt1"/>
              </a:buClr>
              <a:buSzPts val="1800"/>
              <a:buFont typeface="News Cycle"/>
              <a:buChar char="○"/>
              <a:defRPr sz="1800" b="0" i="0" u="none" strike="noStrike" cap="none">
                <a:solidFill>
                  <a:schemeClr val="lt1"/>
                </a:solidFill>
                <a:latin typeface="News Cycle"/>
                <a:ea typeface="News Cycle"/>
                <a:cs typeface="News Cycle"/>
                <a:sym typeface="News Cycle"/>
              </a:defRPr>
            </a:lvl5pPr>
            <a:lvl6pPr marL="2743200" marR="0" lvl="5" indent="-342900" algn="l" rtl="0">
              <a:lnSpc>
                <a:spcPct val="100000"/>
              </a:lnSpc>
              <a:spcBef>
                <a:spcPts val="0"/>
              </a:spcBef>
              <a:spcAft>
                <a:spcPts val="0"/>
              </a:spcAft>
              <a:buClr>
                <a:schemeClr val="lt1"/>
              </a:buClr>
              <a:buSzPts val="1800"/>
              <a:buFont typeface="News Cycle"/>
              <a:buChar char="■"/>
              <a:defRPr sz="1800" b="0" i="0" u="none" strike="noStrike" cap="none">
                <a:solidFill>
                  <a:schemeClr val="lt1"/>
                </a:solidFill>
                <a:latin typeface="News Cycle"/>
                <a:ea typeface="News Cycle"/>
                <a:cs typeface="News Cycle"/>
                <a:sym typeface="News Cycle"/>
              </a:defRPr>
            </a:lvl6pPr>
            <a:lvl7pPr marL="3200400" marR="0" lvl="6" indent="-342900" algn="l" rtl="0">
              <a:lnSpc>
                <a:spcPct val="100000"/>
              </a:lnSpc>
              <a:spcBef>
                <a:spcPts val="0"/>
              </a:spcBef>
              <a:spcAft>
                <a:spcPts val="0"/>
              </a:spcAft>
              <a:buClr>
                <a:schemeClr val="lt1"/>
              </a:buClr>
              <a:buSzPts val="1800"/>
              <a:buFont typeface="News Cycle"/>
              <a:buChar char="●"/>
              <a:defRPr sz="1800" b="0" i="0" u="none" strike="noStrike" cap="none">
                <a:solidFill>
                  <a:schemeClr val="lt1"/>
                </a:solidFill>
                <a:latin typeface="News Cycle"/>
                <a:ea typeface="News Cycle"/>
                <a:cs typeface="News Cycle"/>
                <a:sym typeface="News Cycle"/>
              </a:defRPr>
            </a:lvl7pPr>
            <a:lvl8pPr marL="3657600" marR="0" lvl="7" indent="-342900" algn="l" rtl="0">
              <a:lnSpc>
                <a:spcPct val="100000"/>
              </a:lnSpc>
              <a:spcBef>
                <a:spcPts val="0"/>
              </a:spcBef>
              <a:spcAft>
                <a:spcPts val="0"/>
              </a:spcAft>
              <a:buClr>
                <a:schemeClr val="lt1"/>
              </a:buClr>
              <a:buSzPts val="1800"/>
              <a:buFont typeface="News Cycle"/>
              <a:buChar char="○"/>
              <a:defRPr sz="1800" b="0" i="0" u="none" strike="noStrike" cap="none">
                <a:solidFill>
                  <a:schemeClr val="lt1"/>
                </a:solidFill>
                <a:latin typeface="News Cycle"/>
                <a:ea typeface="News Cycle"/>
                <a:cs typeface="News Cycle"/>
                <a:sym typeface="News Cycle"/>
              </a:defRPr>
            </a:lvl8pPr>
            <a:lvl9pPr marL="4114800" marR="0" lvl="8" indent="-342900" algn="l" rtl="0">
              <a:lnSpc>
                <a:spcPct val="100000"/>
              </a:lnSpc>
              <a:spcBef>
                <a:spcPts val="0"/>
              </a:spcBef>
              <a:spcAft>
                <a:spcPts val="0"/>
              </a:spcAft>
              <a:buClr>
                <a:schemeClr val="lt1"/>
              </a:buClr>
              <a:buSzPts val="1800"/>
              <a:buFont typeface="News Cycle"/>
              <a:buChar char="■"/>
              <a:defRPr sz="1800" b="0" i="0" u="none" strike="noStrike" cap="none">
                <a:solidFill>
                  <a:schemeClr val="lt1"/>
                </a:solidFill>
                <a:latin typeface="News Cycle"/>
                <a:ea typeface="News Cycle"/>
                <a:cs typeface="News Cycle"/>
                <a:sym typeface="News Cycle"/>
              </a:defRPr>
            </a:lvl9pPr>
          </a:lstStyle>
          <a:p>
            <a:pPr marL="0" marR="0" lvl="0" indent="0" algn="just" defTabSz="914400" eaLnBrk="1" fontAlgn="auto" latinLnBrk="0" hangingPunct="1">
              <a:lnSpc>
                <a:spcPct val="100000"/>
              </a:lnSpc>
              <a:spcBef>
                <a:spcPts val="600"/>
              </a:spcBef>
              <a:spcAft>
                <a:spcPts val="0"/>
              </a:spcAft>
              <a:buClr>
                <a:srgbClr val="9FEC23"/>
              </a:buClr>
              <a:buSzPts val="1800"/>
              <a:buFont typeface="News Cycle"/>
              <a:buNone/>
              <a:tabLst/>
              <a:defRPr/>
            </a:pPr>
            <a:r>
              <a:rPr kumimoji="0" lang="en-US" sz="1400" i="0" u="none" strike="noStrike" kern="0" cap="none" spc="0" normalizeH="0" baseline="0" noProof="0" dirty="0">
                <a:ln>
                  <a:noFill/>
                </a:ln>
                <a:solidFill>
                  <a:schemeClr val="bg1"/>
                </a:solidFill>
                <a:effectLst/>
                <a:uLnTx/>
                <a:uFillTx/>
                <a:latin typeface="News Cycle"/>
                <a:sym typeface="News Cycle"/>
              </a:rPr>
              <a:t>Examiners will use their id and their national number to use the system. This module also contains four frames to ease the use of the system and make it clear. Like admin module the firs frame will display the personal information of the examiner. The second one helps examiners to manage exams information like name, beginning date, beginning time, finish date, finish time and the total degree of the exam. Many tools and techniques used in this frame to decrease number of mistakes done by human like entering an invalid dates and times so a calendar and a digital clock widgets and algorithms used here to handle this area to be free of mistakes. The third frame used to manage questions of exams easily the examiner select an exam from his exams then its questions will be displayed in a table then he can manage all exam questions.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4" name="Google Shape;384;p34"/>
          <p:cNvSpPr/>
          <p:nvPr/>
        </p:nvSpPr>
        <p:spPr>
          <a:xfrm>
            <a:off x="4228082" y="1231061"/>
            <a:ext cx="3977100" cy="2532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rPr>
              <a:t>Place your screenshot here</a:t>
            </a:r>
            <a:endParaRPr kumimoji="0"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endParaRPr>
          </a:p>
        </p:txBody>
      </p:sp>
      <p:grpSp>
        <p:nvGrpSpPr>
          <p:cNvPr id="7" name="Google Shape;386;p34">
            <a:extLst>
              <a:ext uri="{FF2B5EF4-FFF2-40B4-BE49-F238E27FC236}">
                <a16:creationId xmlns:a16="http://schemas.microsoft.com/office/drawing/2014/main" id="{76DC2F7A-3FFA-11BE-6071-4B49FD7F4F91}"/>
              </a:ext>
            </a:extLst>
          </p:cNvPr>
          <p:cNvGrpSpPr/>
          <p:nvPr/>
        </p:nvGrpSpPr>
        <p:grpSpPr>
          <a:xfrm>
            <a:off x="3696670" y="806060"/>
            <a:ext cx="5768898" cy="3882972"/>
            <a:chOff x="1177450" y="255907"/>
            <a:chExt cx="6173152" cy="3602500"/>
          </a:xfrm>
        </p:grpSpPr>
        <p:sp>
          <p:nvSpPr>
            <p:cNvPr id="8" name="Google Shape;387;p34">
              <a:extLst>
                <a:ext uri="{FF2B5EF4-FFF2-40B4-BE49-F238E27FC236}">
                  <a16:creationId xmlns:a16="http://schemas.microsoft.com/office/drawing/2014/main" id="{ED259531-BE32-B398-3E5E-FE233A1B530C}"/>
                </a:ext>
              </a:extLst>
            </p:cNvPr>
            <p:cNvSpPr/>
            <p:nvPr/>
          </p:nvSpPr>
          <p:spPr>
            <a:xfrm>
              <a:off x="1246372" y="255907"/>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 name="Google Shape;388;p34">
              <a:extLst>
                <a:ext uri="{FF2B5EF4-FFF2-40B4-BE49-F238E27FC236}">
                  <a16:creationId xmlns:a16="http://schemas.microsoft.com/office/drawing/2014/main" id="{97956986-6649-F297-206C-05E79AB33633}"/>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389;p34">
              <a:extLst>
                <a:ext uri="{FF2B5EF4-FFF2-40B4-BE49-F238E27FC236}">
                  <a16:creationId xmlns:a16="http://schemas.microsoft.com/office/drawing/2014/main" id="{AC0859FF-709C-1678-3C13-FBD5259CFD6C}"/>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 name="Google Shape;390;p34">
              <a:extLst>
                <a:ext uri="{FF2B5EF4-FFF2-40B4-BE49-F238E27FC236}">
                  <a16:creationId xmlns:a16="http://schemas.microsoft.com/office/drawing/2014/main" id="{5D5DE28A-FF5A-0BC3-A5CB-5F0112D293D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2102E">
                <a:alpha val="162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pic>
        <p:nvPicPr>
          <p:cNvPr id="21" name="Picture 20" descr="Graphical user interface, application&#10;&#10;Description automatically generated">
            <a:extLst>
              <a:ext uri="{FF2B5EF4-FFF2-40B4-BE49-F238E27FC236}">
                <a16:creationId xmlns:a16="http://schemas.microsoft.com/office/drawing/2014/main" id="{7D6D4680-3BE6-DE01-A2B5-061BAD38395D}"/>
              </a:ext>
            </a:extLst>
          </p:cNvPr>
          <p:cNvPicPr>
            <a:picLocks noChangeAspect="1"/>
          </p:cNvPicPr>
          <p:nvPr/>
        </p:nvPicPr>
        <p:blipFill rotWithShape="1">
          <a:blip r:embed="rId4"/>
          <a:srcRect t="4691"/>
          <a:stretch/>
        </p:blipFill>
        <p:spPr>
          <a:xfrm>
            <a:off x="3826608" y="1023466"/>
            <a:ext cx="4692536" cy="3420088"/>
          </a:xfrm>
          <a:prstGeom prst="rect">
            <a:avLst/>
          </a:prstGeom>
        </p:spPr>
      </p:pic>
      <p:sp>
        <p:nvSpPr>
          <p:cNvPr id="2" name="Google Shape;226;p30">
            <a:extLst>
              <a:ext uri="{FF2B5EF4-FFF2-40B4-BE49-F238E27FC236}">
                <a16:creationId xmlns:a16="http://schemas.microsoft.com/office/drawing/2014/main" id="{8203FA3E-D8C8-2663-9C0B-185C424B0F70}"/>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ar-EG" sz="1300" b="1" i="0" u="none" strike="noStrike" kern="0" cap="none" spc="0" normalizeH="0" baseline="0" noProof="0" dirty="0">
                <a:ln>
                  <a:noFill/>
                </a:ln>
                <a:solidFill>
                  <a:srgbClr val="FFFFFF"/>
                </a:solidFill>
                <a:effectLst/>
                <a:uLnTx/>
                <a:uFillTx/>
                <a:latin typeface="News Cycle"/>
                <a:sym typeface="News Cycle"/>
              </a:rPr>
              <a:t>16</a:t>
            </a:r>
            <a:endParaRPr kumimoji="0" sz="1300" b="1" i="0" u="none" strike="noStrike" kern="0" cap="none" spc="0" normalizeH="0" baseline="0" noProof="0" dirty="0">
              <a:ln>
                <a:noFill/>
              </a:ln>
              <a:solidFill>
                <a:srgbClr val="FFFFFF"/>
              </a:solidFill>
              <a:effectLst/>
              <a:uLnTx/>
              <a:uFillTx/>
              <a:latin typeface="News Cycle"/>
              <a:sym typeface="News Cycle"/>
            </a:endParaRPr>
          </a:p>
        </p:txBody>
      </p:sp>
      <p:sp>
        <p:nvSpPr>
          <p:cNvPr id="3" name="TextBox 2">
            <a:extLst>
              <a:ext uri="{FF2B5EF4-FFF2-40B4-BE49-F238E27FC236}">
                <a16:creationId xmlns:a16="http://schemas.microsoft.com/office/drawing/2014/main" id="{F5259FFB-46DE-5F52-E838-D3F062840ADF}"/>
              </a:ext>
            </a:extLst>
          </p:cNvPr>
          <p:cNvSpPr txBox="1"/>
          <p:nvPr/>
        </p:nvSpPr>
        <p:spPr>
          <a:xfrm>
            <a:off x="27744" y="1190883"/>
            <a:ext cx="3598127" cy="2031325"/>
          </a:xfrm>
          <a:prstGeom prst="rect">
            <a:avLst/>
          </a:prstGeom>
          <a:noFill/>
        </p:spPr>
        <p:txBody>
          <a:bodyPr wrap="square" rtlCol="0">
            <a:spAutoFit/>
          </a:bodyPr>
          <a:lstStyle/>
          <a:p>
            <a:pPr algn="just"/>
            <a:r>
              <a:rPr lang="en-US" sz="1800" dirty="0">
                <a:solidFill>
                  <a:schemeClr val="bg1"/>
                </a:solidFill>
                <a:effectLst/>
                <a:latin typeface="News Cycle" panose="020B0604020202020204" charset="2"/>
                <a:ea typeface="MS Mincho" panose="02020609040205080304" pitchFamily="49" charset="-128"/>
                <a:cs typeface="Narkisim" panose="020B0604020202020204" pitchFamily="34" charset="-79"/>
              </a:rPr>
              <a:t>This part of the examiner module prompts all his personal information upon the examiner id. For moving to any other frame examiner only should choose the frame name from the buttons listed on the left on the window.</a:t>
            </a:r>
            <a:endParaRPr lang="en-US" dirty="0">
              <a:solidFill>
                <a:schemeClr val="bg1"/>
              </a:solidFill>
              <a:latin typeface="News Cycle" panose="020B0604020202020204" charset="2"/>
              <a:cs typeface="Narkisim" panose="020B0604020202020204" pitchFamily="34" charset="-79"/>
            </a:endParaRPr>
          </a:p>
        </p:txBody>
      </p:sp>
    </p:spTree>
    <p:extLst>
      <p:ext uri="{BB962C8B-B14F-4D97-AF65-F5344CB8AC3E}">
        <p14:creationId xmlns:p14="http://schemas.microsoft.com/office/powerpoint/2010/main" val="1298191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7" name="Google Shape;317;p35"/>
          <p:cNvSpPr txBox="1">
            <a:spLocks noGrp="1"/>
          </p:cNvSpPr>
          <p:nvPr>
            <p:ph type="sldNum" idx="12"/>
          </p:nvPr>
        </p:nvSpPr>
        <p:spPr>
          <a:xfrm>
            <a:off x="8482434" y="4698492"/>
            <a:ext cx="548700" cy="3153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News Cycle"/>
                <a:sym typeface="News Cycl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300" b="1" i="0" u="none" strike="noStrike" kern="0" cap="none" spc="0" normalizeH="0" baseline="0" noProof="0">
              <a:ln>
                <a:noFill/>
              </a:ln>
              <a:solidFill>
                <a:srgbClr val="FFFFFF"/>
              </a:solidFill>
              <a:effectLst/>
              <a:uLnTx/>
              <a:uFillTx/>
              <a:latin typeface="News Cycle"/>
              <a:sym typeface="News Cycle"/>
            </a:endParaRPr>
          </a:p>
        </p:txBody>
      </p:sp>
      <p:pic>
        <p:nvPicPr>
          <p:cNvPr id="2" name="Picture 1" descr="Graphical user interface&#10;&#10;Description automatically generated">
            <a:extLst>
              <a:ext uri="{FF2B5EF4-FFF2-40B4-BE49-F238E27FC236}">
                <a16:creationId xmlns:a16="http://schemas.microsoft.com/office/drawing/2014/main" id="{3BCC8963-36FA-DD91-0966-044B15E51775}"/>
              </a:ext>
            </a:extLst>
          </p:cNvPr>
          <p:cNvPicPr>
            <a:picLocks noChangeAspect="1"/>
          </p:cNvPicPr>
          <p:nvPr/>
        </p:nvPicPr>
        <p:blipFill rotWithShape="1">
          <a:blip r:embed="rId3"/>
          <a:srcRect t="3035"/>
          <a:stretch/>
        </p:blipFill>
        <p:spPr>
          <a:xfrm>
            <a:off x="3544515" y="921968"/>
            <a:ext cx="4978998" cy="3570683"/>
          </a:xfrm>
          <a:prstGeom prst="rect">
            <a:avLst/>
          </a:prstGeom>
        </p:spPr>
      </p:pic>
      <p:grpSp>
        <p:nvGrpSpPr>
          <p:cNvPr id="4" name="Google Shape;386;p34">
            <a:extLst>
              <a:ext uri="{FF2B5EF4-FFF2-40B4-BE49-F238E27FC236}">
                <a16:creationId xmlns:a16="http://schemas.microsoft.com/office/drawing/2014/main" id="{0FB53638-755F-204E-1FF3-57975885D1C2}"/>
              </a:ext>
            </a:extLst>
          </p:cNvPr>
          <p:cNvGrpSpPr/>
          <p:nvPr/>
        </p:nvGrpSpPr>
        <p:grpSpPr>
          <a:xfrm>
            <a:off x="2876269" y="762552"/>
            <a:ext cx="6327204" cy="4087478"/>
            <a:chOff x="1177450" y="241631"/>
            <a:chExt cx="6173152" cy="3616776"/>
          </a:xfrm>
        </p:grpSpPr>
        <p:sp>
          <p:nvSpPr>
            <p:cNvPr id="5" name="Google Shape;387;p34">
              <a:extLst>
                <a:ext uri="{FF2B5EF4-FFF2-40B4-BE49-F238E27FC236}">
                  <a16:creationId xmlns:a16="http://schemas.microsoft.com/office/drawing/2014/main" id="{72F951BF-240E-123E-F3E4-F309212AF249}"/>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388;p34">
              <a:extLst>
                <a:ext uri="{FF2B5EF4-FFF2-40B4-BE49-F238E27FC236}">
                  <a16:creationId xmlns:a16="http://schemas.microsoft.com/office/drawing/2014/main" id="{32E3C595-23A2-14AB-EC85-F0A8D89B9C35}"/>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389;p34">
              <a:extLst>
                <a:ext uri="{FF2B5EF4-FFF2-40B4-BE49-F238E27FC236}">
                  <a16:creationId xmlns:a16="http://schemas.microsoft.com/office/drawing/2014/main" id="{8121E2C4-7880-EB94-676C-8546F1199E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Google Shape;390;p34">
              <a:extLst>
                <a:ext uri="{FF2B5EF4-FFF2-40B4-BE49-F238E27FC236}">
                  <a16:creationId xmlns:a16="http://schemas.microsoft.com/office/drawing/2014/main" id="{A6F8DE6A-CFEE-53A7-B35A-7CECC08557BD}"/>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2102E">
                <a:alpha val="162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 name="TextBox 2">
            <a:extLst>
              <a:ext uri="{FF2B5EF4-FFF2-40B4-BE49-F238E27FC236}">
                <a16:creationId xmlns:a16="http://schemas.microsoft.com/office/drawing/2014/main" id="{E1B76904-1BD1-3C1D-E4F2-5030254A313F}"/>
              </a:ext>
            </a:extLst>
          </p:cNvPr>
          <p:cNvSpPr txBox="1"/>
          <p:nvPr/>
        </p:nvSpPr>
        <p:spPr>
          <a:xfrm>
            <a:off x="158187" y="65187"/>
            <a:ext cx="2101793" cy="5016758"/>
          </a:xfrm>
          <a:prstGeom prst="rect">
            <a:avLst/>
          </a:prstGeom>
          <a:noFill/>
        </p:spPr>
        <p:txBody>
          <a:bodyPr wrap="square" rtlCol="0">
            <a:spAutoFit/>
          </a:bodyPr>
          <a:lstStyle/>
          <a:p>
            <a:pPr algn="just"/>
            <a:r>
              <a:rPr lang="en-US" sz="1600"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At this frame the examiner can manage exams information. To enter the dates of the exam examiner should use the calendar to put valid dates then press “Set beginning date” or “Set end date” to set the dates of the exam. With the help of digital clock examiner can enter exams beginning and end times. Then the total degree of the exam. If there is any problem with entered data the system will ask the examiner to enter a valid data.</a:t>
            </a:r>
            <a:endParaRPr lang="en-US" sz="1600" dirty="0">
              <a:solidFill>
                <a:schemeClr val="bg1"/>
              </a:solidFill>
              <a:latin typeface="News Cycle" panose="020B0604020202020204" charset="2"/>
            </a:endParaRPr>
          </a:p>
        </p:txBody>
      </p:sp>
    </p:spTree>
    <p:extLst>
      <p:ext uri="{BB962C8B-B14F-4D97-AF65-F5344CB8AC3E}">
        <p14:creationId xmlns:p14="http://schemas.microsoft.com/office/powerpoint/2010/main" val="2884513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grpSp>
        <p:nvGrpSpPr>
          <p:cNvPr id="13" name="Google Shape;318;p35">
            <a:extLst>
              <a:ext uri="{FF2B5EF4-FFF2-40B4-BE49-F238E27FC236}">
                <a16:creationId xmlns:a16="http://schemas.microsoft.com/office/drawing/2014/main" id="{32AD270E-3250-F155-2B31-0268260EE2C3}"/>
              </a:ext>
            </a:extLst>
          </p:cNvPr>
          <p:cNvGrpSpPr/>
          <p:nvPr/>
        </p:nvGrpSpPr>
        <p:grpSpPr>
          <a:xfrm>
            <a:off x="3071890" y="617423"/>
            <a:ext cx="6421747" cy="4215161"/>
            <a:chOff x="1177450" y="241631"/>
            <a:chExt cx="6173152" cy="3616776"/>
          </a:xfrm>
        </p:grpSpPr>
        <p:sp>
          <p:nvSpPr>
            <p:cNvPr id="14" name="Google Shape;319;p35">
              <a:extLst>
                <a:ext uri="{FF2B5EF4-FFF2-40B4-BE49-F238E27FC236}">
                  <a16:creationId xmlns:a16="http://schemas.microsoft.com/office/drawing/2014/main" id="{4EA534DF-0BB7-2335-47C1-6AE41D1D15EE}"/>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5" name="Google Shape;320;p35">
              <a:extLst>
                <a:ext uri="{FF2B5EF4-FFF2-40B4-BE49-F238E27FC236}">
                  <a16:creationId xmlns:a16="http://schemas.microsoft.com/office/drawing/2014/main" id="{C07DF182-8CAE-B209-2145-1EDAA23BEDA5}"/>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Google Shape;321;p35">
              <a:extLst>
                <a:ext uri="{FF2B5EF4-FFF2-40B4-BE49-F238E27FC236}">
                  <a16:creationId xmlns:a16="http://schemas.microsoft.com/office/drawing/2014/main" id="{9DCE940C-8E9C-A673-B7CD-17D5BEB65CAC}"/>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 name="Google Shape;322;p35">
              <a:extLst>
                <a:ext uri="{FF2B5EF4-FFF2-40B4-BE49-F238E27FC236}">
                  <a16:creationId xmlns:a16="http://schemas.microsoft.com/office/drawing/2014/main" id="{4ED75C61-F227-B1D1-8320-BD86C99A6E42}"/>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 name="Google Shape;226;p30">
            <a:extLst>
              <a:ext uri="{FF2B5EF4-FFF2-40B4-BE49-F238E27FC236}">
                <a16:creationId xmlns:a16="http://schemas.microsoft.com/office/drawing/2014/main" id="{6B6EFA92-8C9C-9166-A070-6FD073C3A8BA}"/>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ar-EG" sz="1300" b="1" i="0" u="none" strike="noStrike" kern="0" cap="none" spc="0" normalizeH="0" baseline="0" noProof="0" dirty="0">
                <a:ln>
                  <a:noFill/>
                </a:ln>
                <a:solidFill>
                  <a:srgbClr val="FFFFFF"/>
                </a:solidFill>
                <a:effectLst/>
                <a:uLnTx/>
                <a:uFillTx/>
                <a:latin typeface="News Cycle"/>
                <a:sym typeface="News Cycle"/>
              </a:rPr>
              <a:t>18</a:t>
            </a:r>
            <a:endParaRPr kumimoji="0" sz="1300" b="1" i="0" u="none" strike="noStrike" kern="0" cap="none" spc="0" normalizeH="0" baseline="0" noProof="0" dirty="0">
              <a:ln>
                <a:noFill/>
              </a:ln>
              <a:solidFill>
                <a:srgbClr val="FFFFFF"/>
              </a:solidFill>
              <a:effectLst/>
              <a:uLnTx/>
              <a:uFillTx/>
              <a:latin typeface="News Cycle"/>
              <a:sym typeface="News Cycle"/>
            </a:endParaRPr>
          </a:p>
        </p:txBody>
      </p:sp>
      <p:sp>
        <p:nvSpPr>
          <p:cNvPr id="6" name="TextBox 5">
            <a:extLst>
              <a:ext uri="{FF2B5EF4-FFF2-40B4-BE49-F238E27FC236}">
                <a16:creationId xmlns:a16="http://schemas.microsoft.com/office/drawing/2014/main" id="{DFC43302-A4C6-59F0-FA0B-A4B724CFA4F6}"/>
              </a:ext>
            </a:extLst>
          </p:cNvPr>
          <p:cNvSpPr txBox="1"/>
          <p:nvPr/>
        </p:nvSpPr>
        <p:spPr>
          <a:xfrm>
            <a:off x="201326" y="1028842"/>
            <a:ext cx="2869581" cy="3293209"/>
          </a:xfrm>
          <a:prstGeom prst="rect">
            <a:avLst/>
          </a:prstGeom>
          <a:noFill/>
        </p:spPr>
        <p:txBody>
          <a:bodyPr wrap="square" rtlCol="0">
            <a:spAutoFit/>
          </a:bodyPr>
          <a:lstStyle/>
          <a:p>
            <a:pPr algn="just"/>
            <a:r>
              <a:rPr lang="en-US" sz="1600"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Firstly the table in this frame will be empty. After selecting an exam from the combo box only questions in this exams will be displayed on the table. Now the examiner can put questions to the exam and identify the correct answer of each one and its degree. The examiner can know the sum of degrees of the questions to be informed how many questions left to complete the exam total degree.</a:t>
            </a:r>
            <a:endParaRPr lang="en-US" sz="1600" dirty="0">
              <a:solidFill>
                <a:schemeClr val="bg1"/>
              </a:solidFill>
              <a:latin typeface="News Cycle" panose="020B0604020202020204" charset="2"/>
            </a:endParaRPr>
          </a:p>
        </p:txBody>
      </p:sp>
      <p:pic>
        <p:nvPicPr>
          <p:cNvPr id="5" name="Picture 4">
            <a:extLst>
              <a:ext uri="{FF2B5EF4-FFF2-40B4-BE49-F238E27FC236}">
                <a16:creationId xmlns:a16="http://schemas.microsoft.com/office/drawing/2014/main" id="{CA6BA1E0-63FF-D7A2-4CE7-59AFEA0FC5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3491" y="791119"/>
            <a:ext cx="5106654" cy="3668103"/>
          </a:xfrm>
          <a:prstGeom prst="rect">
            <a:avLst/>
          </a:prstGeom>
          <a:ln>
            <a:solidFill>
              <a:schemeClr val="accent1"/>
            </a:solidFill>
          </a:ln>
        </p:spPr>
      </p:pic>
    </p:spTree>
    <p:extLst>
      <p:ext uri="{BB962C8B-B14F-4D97-AF65-F5344CB8AC3E}">
        <p14:creationId xmlns:p14="http://schemas.microsoft.com/office/powerpoint/2010/main" val="2552252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7" name="Google Shape;317;p35"/>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News Cycle"/>
                <a:sym typeface="News Cycl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300" b="1" i="0" u="none" strike="noStrike" kern="0" cap="none" spc="0" normalizeH="0" baseline="0" noProof="0">
              <a:ln>
                <a:noFill/>
              </a:ln>
              <a:solidFill>
                <a:srgbClr val="FFFFFF"/>
              </a:solidFill>
              <a:effectLst/>
              <a:uLnTx/>
              <a:uFillTx/>
              <a:latin typeface="News Cycle"/>
              <a:sym typeface="News Cycle"/>
            </a:endParaRPr>
          </a:p>
        </p:txBody>
      </p:sp>
      <p:grpSp>
        <p:nvGrpSpPr>
          <p:cNvPr id="318" name="Google Shape;318;p35"/>
          <p:cNvGrpSpPr/>
          <p:nvPr/>
        </p:nvGrpSpPr>
        <p:grpSpPr>
          <a:xfrm>
            <a:off x="2966224" y="492637"/>
            <a:ext cx="5864901" cy="4259494"/>
            <a:chOff x="1177450" y="241631"/>
            <a:chExt cx="6173152" cy="3616776"/>
          </a:xfrm>
        </p:grpSpPr>
        <p:sp>
          <p:nvSpPr>
            <p:cNvPr id="319" name="Google Shape;319;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0" name="Google Shape;320;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1" name="Google Shape;321;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2" name="Google Shape;322;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pic>
        <p:nvPicPr>
          <p:cNvPr id="2" name="Picture 1">
            <a:extLst>
              <a:ext uri="{FF2B5EF4-FFF2-40B4-BE49-F238E27FC236}">
                <a16:creationId xmlns:a16="http://schemas.microsoft.com/office/drawing/2014/main" id="{AA09C206-B8FF-E2F9-166A-2F05BB259C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7825" y="729073"/>
            <a:ext cx="4716380" cy="3596065"/>
          </a:xfrm>
          <a:prstGeom prst="rect">
            <a:avLst/>
          </a:prstGeom>
          <a:ln>
            <a:solidFill>
              <a:schemeClr val="accent1"/>
            </a:solidFill>
          </a:ln>
        </p:spPr>
      </p:pic>
      <p:sp>
        <p:nvSpPr>
          <p:cNvPr id="3" name="TextBox 2">
            <a:extLst>
              <a:ext uri="{FF2B5EF4-FFF2-40B4-BE49-F238E27FC236}">
                <a16:creationId xmlns:a16="http://schemas.microsoft.com/office/drawing/2014/main" id="{7DF55505-CF10-49DF-B181-B94522F6F38B}"/>
              </a:ext>
            </a:extLst>
          </p:cNvPr>
          <p:cNvSpPr txBox="1"/>
          <p:nvPr/>
        </p:nvSpPr>
        <p:spPr>
          <a:xfrm>
            <a:off x="185854" y="133815"/>
            <a:ext cx="2208654" cy="4478149"/>
          </a:xfrm>
          <a:prstGeom prst="rect">
            <a:avLst/>
          </a:prstGeom>
          <a:noFill/>
        </p:spPr>
        <p:txBody>
          <a:bodyPr wrap="square" rtlCol="0">
            <a:spAutoFit/>
          </a:bodyPr>
          <a:lstStyle/>
          <a:p>
            <a:pPr algn="just"/>
            <a:r>
              <a:rPr lang="en-US" sz="1500"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Firstly the table which identify students’ degrees in this frame will be empty. After selecting an exam from the combo box the degrees of the students with their names will be displayed on the table ordered upon their names if there is any student doesn’t do the exam his name will be displayed at the end of the table. If the examiner wants the degrees of particular exam they can download it in excel sheet form after choosing a particular folder. </a:t>
            </a:r>
            <a:endParaRPr lang="en-US" sz="1500" dirty="0">
              <a:solidFill>
                <a:schemeClr val="bg1"/>
              </a:solidFill>
              <a:latin typeface="News Cycle" panose="020B0604020202020204" charset="2"/>
            </a:endParaRPr>
          </a:p>
        </p:txBody>
      </p:sp>
    </p:spTree>
    <p:extLst>
      <p:ext uri="{BB962C8B-B14F-4D97-AF65-F5344CB8AC3E}">
        <p14:creationId xmlns:p14="http://schemas.microsoft.com/office/powerpoint/2010/main" val="29358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78935" y="232825"/>
            <a:ext cx="5343900" cy="718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89" name="Google Shape;89;p16"/>
          <p:cNvSpPr txBox="1">
            <a:spLocks noGrp="1"/>
          </p:cNvSpPr>
          <p:nvPr>
            <p:ph type="body" idx="1"/>
          </p:nvPr>
        </p:nvSpPr>
        <p:spPr>
          <a:xfrm>
            <a:off x="278935" y="1068582"/>
            <a:ext cx="4864100" cy="2885400"/>
          </a:xfrm>
          <a:prstGeom prst="rect">
            <a:avLst/>
          </a:prstGeom>
        </p:spPr>
        <p:txBody>
          <a:bodyPr spcFirstLastPara="1" wrap="square" lIns="0" tIns="0" rIns="0" bIns="0" anchor="t" anchorCtr="0">
            <a:noAutofit/>
          </a:bodyPr>
          <a:lstStyle/>
          <a:p>
            <a:pPr marL="0" indent="0" algn="just">
              <a:lnSpc>
                <a:spcPct val="150000"/>
              </a:lnSpc>
              <a:buClr>
                <a:schemeClr val="dk1"/>
              </a:buClr>
              <a:buSzPts val="1100"/>
              <a:buNone/>
            </a:pPr>
            <a:r>
              <a:rPr lang="en-US" sz="1300" dirty="0">
                <a:effectLst/>
                <a:latin typeface="News Cycle" panose="020B0604020202020204" charset="2"/>
                <a:ea typeface="MS Mincho" panose="02020609040205080304" pitchFamily="49" charset="-128"/>
              </a:rPr>
              <a:t>In education, the concept of E-Learning (Electronic Learning) has grown rapidly. Organizations around the world are trying to move from a paper-based environment to a paperless environment.  Traditional examination systems pen and paper are used which require more effort on the part of students and instructors. Computerized examination system are considered an important source for university and institutes exams. There are many benefits for adopting computerized examination management system. Examination management system saves time especially in case of huge number of students and provide a digital accurate evaluation free of human mistakes. </a:t>
            </a:r>
          </a:p>
          <a:p>
            <a:pPr marL="0" indent="0" algn="just">
              <a:buClr>
                <a:schemeClr val="dk1"/>
              </a:buClr>
              <a:buSzPts val="1100"/>
              <a:buNone/>
            </a:pPr>
            <a:endParaRPr lang="en-US" sz="1300" dirty="0">
              <a:effectLst/>
              <a:latin typeface="News Cycle" panose="020B0604020202020204" charset="2"/>
              <a:ea typeface="MS Mincho" panose="02020609040205080304" pitchFamily="49" charset="-128"/>
            </a:endParaRPr>
          </a:p>
        </p:txBody>
      </p:sp>
      <p:sp>
        <p:nvSpPr>
          <p:cNvPr id="91" name="Google Shape;9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p38"/>
          <p:cNvSpPr txBox="1">
            <a:spLocks noGrp="1"/>
          </p:cNvSpPr>
          <p:nvPr>
            <p:ph type="subTitle" idx="1"/>
          </p:nvPr>
        </p:nvSpPr>
        <p:spPr>
          <a:xfrm>
            <a:off x="341284" y="1094048"/>
            <a:ext cx="5063340" cy="3567162"/>
          </a:xfrm>
          <a:prstGeom prst="rect">
            <a:avLst/>
          </a:prstGeom>
        </p:spPr>
        <p:txBody>
          <a:bodyPr spcFirstLastPara="1" wrap="square" lIns="0" tIns="0" rIns="0" bIns="0" anchor="t" anchorCtr="0">
            <a:noAutofit/>
          </a:bodyPr>
          <a:lstStyle/>
          <a:p>
            <a:pPr marL="0" marR="0" algn="just">
              <a:lnSpc>
                <a:spcPct val="115000"/>
              </a:lnSpc>
              <a:spcBef>
                <a:spcPts val="0"/>
              </a:spcBef>
              <a:spcAft>
                <a:spcPts val="1000"/>
              </a:spcAft>
            </a:pPr>
            <a:r>
              <a:rPr lang="en-US" sz="1600" dirty="0">
                <a:effectLst/>
                <a:latin typeface="News Cycle" panose="020B0604020202020204" charset="2"/>
                <a:ea typeface="MS Mincho" panose="02020609040205080304" pitchFamily="49" charset="-128"/>
                <a:cs typeface="Times New Roman" panose="02020603050405020304" pitchFamily="18" charset="0"/>
              </a:rPr>
              <a:t>Students will use their id and national numbers to use the system. This module contains two frames. Like previous modules the first frame will show student personal information. The second frame will show student exams with their information like dates, times, degrees and status of each exam. The status will show if the exam is done or not. The student can choose an exam from this field only valid exams will be opened to him and move the student to exam modules. After doing the exam the student will be returned in this page and see his degree and he cannot open the same exam again.</a:t>
            </a:r>
            <a:endParaRPr lang="en-US" sz="1600" dirty="0">
              <a:effectLst/>
              <a:latin typeface="News Cycle" panose="020B0604020202020204" charset="2"/>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F80312BB-F0CB-01B5-3194-F965ADF90305}"/>
              </a:ext>
            </a:extLst>
          </p:cNvPr>
          <p:cNvSpPr txBox="1"/>
          <p:nvPr/>
        </p:nvSpPr>
        <p:spPr>
          <a:xfrm>
            <a:off x="341284" y="321027"/>
            <a:ext cx="4721370" cy="497957"/>
          </a:xfrm>
          <a:prstGeom prst="rect">
            <a:avLst/>
          </a:prstGeom>
          <a:noFill/>
        </p:spPr>
        <p:txBody>
          <a:bodyPr wrap="square">
            <a:spAutoFit/>
          </a:bodyPr>
          <a:lstStyle/>
          <a:p>
            <a:pPr marL="0" marR="0">
              <a:lnSpc>
                <a:spcPct val="115000"/>
              </a:lnSpc>
              <a:spcBef>
                <a:spcPts val="0"/>
              </a:spcBef>
              <a:spcAft>
                <a:spcPts val="1000"/>
              </a:spcAft>
            </a:pPr>
            <a:r>
              <a:rPr lang="en-US" sz="2400" b="1" u="sng" dirty="0">
                <a:solidFill>
                  <a:schemeClr val="accent2">
                    <a:lumMod val="40000"/>
                    <a:lumOff val="60000"/>
                  </a:schemeClr>
                </a:solidFill>
                <a:effectLst/>
                <a:latin typeface="News Cycle" panose="020B0604020202020204" charset="2"/>
                <a:ea typeface="MS Mincho" panose="02020609040205080304" pitchFamily="49" charset="-128"/>
                <a:cs typeface="Times New Roman" panose="02020603050405020304" pitchFamily="18" charset="0"/>
              </a:rPr>
              <a:t>Student module:</a:t>
            </a:r>
            <a:endParaRPr lang="en-US" sz="2400" b="1" dirty="0">
              <a:solidFill>
                <a:schemeClr val="accent2">
                  <a:lumMod val="40000"/>
                  <a:lumOff val="60000"/>
                </a:schemeClr>
              </a:solidFill>
              <a:effectLst/>
              <a:latin typeface="News Cycle" panose="020B0604020202020204" charset="2"/>
              <a:ea typeface="Calibri" panose="020F0502020204030204" pitchFamily="34" charset="0"/>
              <a:cs typeface="Arial" panose="020B0604020202020204"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3D8ABE53-FCFC-4398-8624-4996D47AF4FF}"/>
              </a:ext>
            </a:extLst>
          </p:cNvPr>
          <p:cNvPicPr>
            <a:picLocks noChangeAspect="1"/>
          </p:cNvPicPr>
          <p:nvPr/>
        </p:nvPicPr>
        <p:blipFill rotWithShape="1">
          <a:blip r:embed="rId3"/>
          <a:srcRect t="4191" r="40433"/>
          <a:stretch/>
        </p:blipFill>
        <p:spPr>
          <a:xfrm>
            <a:off x="5682821" y="29736"/>
            <a:ext cx="3461179" cy="508402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Google Shape;226;p30">
            <a:extLst>
              <a:ext uri="{FF2B5EF4-FFF2-40B4-BE49-F238E27FC236}">
                <a16:creationId xmlns:a16="http://schemas.microsoft.com/office/drawing/2014/main" id="{1B42CA5B-0809-3916-69A0-FF2FB3B5505E}"/>
              </a:ext>
            </a:extLst>
          </p:cNvPr>
          <p:cNvSpPr txBox="1">
            <a:spLocks/>
          </p:cNvSpPr>
          <p:nvPr/>
        </p:nvSpPr>
        <p:spPr>
          <a:xfrm>
            <a:off x="66934" y="4739474"/>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r>
              <a:rPr lang="ar-EG" sz="1300" b="1" dirty="0">
                <a:solidFill>
                  <a:srgbClr val="FFFFFF"/>
                </a:solidFill>
                <a:latin typeface="News Cycle"/>
                <a:sym typeface="News Cycle"/>
              </a:rPr>
              <a:t>20</a:t>
            </a:r>
            <a:endParaRPr lang="en" sz="1300" b="1" dirty="0">
              <a:solidFill>
                <a:srgbClr val="FFFFFF"/>
              </a:solidFill>
              <a:latin typeface="News Cycle"/>
              <a:sym typeface="News Cycl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142500" y="0"/>
            <a:ext cx="5343900" cy="718800"/>
          </a:xfrm>
          <a:prstGeom prst="rect">
            <a:avLst/>
          </a:prstGeom>
        </p:spPr>
        <p:txBody>
          <a:bodyPr spcFirstLastPara="1" wrap="square" lIns="0" tIns="0" rIns="0" bIns="0" anchor="b" anchorCtr="0">
            <a:noAutofit/>
          </a:bodyPr>
          <a:lstStyle/>
          <a:p>
            <a:r>
              <a:rPr lang="en-US" sz="2800" u="sng" dirty="0">
                <a:effectLst/>
                <a:latin typeface="Calibri" panose="020F0502020204030204" pitchFamily="34" charset="0"/>
                <a:ea typeface="MS Mincho" panose="02020609040205080304" pitchFamily="49" charset="-128"/>
                <a:cs typeface="Times New Roman" panose="02020603050405020304" pitchFamily="18" charset="0"/>
              </a:rPr>
              <a:t>Exam modules:</a:t>
            </a:r>
            <a:endParaRPr sz="2800" dirty="0"/>
          </a:p>
        </p:txBody>
      </p:sp>
      <p:sp>
        <p:nvSpPr>
          <p:cNvPr id="242" name="Google Shape;24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 name="TextBox 1">
            <a:extLst>
              <a:ext uri="{FF2B5EF4-FFF2-40B4-BE49-F238E27FC236}">
                <a16:creationId xmlns:a16="http://schemas.microsoft.com/office/drawing/2014/main" id="{A43E5040-320D-25F0-2685-38FDDF618253}"/>
              </a:ext>
            </a:extLst>
          </p:cNvPr>
          <p:cNvSpPr txBox="1"/>
          <p:nvPr/>
        </p:nvSpPr>
        <p:spPr>
          <a:xfrm>
            <a:off x="81150" y="886368"/>
            <a:ext cx="4557757" cy="2806538"/>
          </a:xfrm>
          <a:prstGeom prst="rect">
            <a:avLst/>
          </a:prstGeom>
          <a:noFill/>
        </p:spPr>
        <p:txBody>
          <a:bodyPr wrap="square" rtlCol="0">
            <a:spAutoFit/>
          </a:bodyPr>
          <a:lstStyle/>
          <a:p>
            <a:pPr marL="0" marR="0" algn="just">
              <a:lnSpc>
                <a:spcPct val="115000"/>
              </a:lnSpc>
              <a:spcBef>
                <a:spcPts val="0"/>
              </a:spcBef>
              <a:spcAft>
                <a:spcPts val="1000"/>
              </a:spcAft>
            </a:pPr>
            <a:r>
              <a:rPr lang="en-US"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The first exam module will be opened to the students who choosing a valid exam upon examiner rules. It will show exam questions randomly so questions order will be different from student to another to prevent cheating. This module will provide next and back on questions to ease the examination mechanism. After doing the exam in the first module the second module will be opened . This module show all questions with student answers to provide another way of reviewing an exam if there is any problem with any question easily the student can choose it and a third module will be opened to edit the answer. </a:t>
            </a:r>
            <a:endParaRPr lang="en-US" dirty="0">
              <a:solidFill>
                <a:schemeClr val="bg1"/>
              </a:solidFill>
              <a:effectLst/>
              <a:latin typeface="News Cycle" panose="020B0604020202020204" charset="2"/>
              <a:ea typeface="Calibri" panose="020F050202020403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p:cNvGrpSpPr/>
        <p:nvPr/>
      </p:nvGrpSpPr>
      <p:grpSpPr>
        <a:xfrm>
          <a:off x="0" y="0"/>
          <a:ext cx="0" cy="0"/>
          <a:chOff x="0" y="0"/>
          <a:chExt cx="0" cy="0"/>
        </a:xfrm>
      </p:grpSpPr>
      <p:sp>
        <p:nvSpPr>
          <p:cNvPr id="91" name="Google Shape;9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News Cycle"/>
                <a:sym typeface="News Cycl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300" b="1" i="0" u="none" strike="noStrike" kern="0" cap="none" spc="0" normalizeH="0" baseline="0" noProof="0" dirty="0">
              <a:ln>
                <a:noFill/>
              </a:ln>
              <a:solidFill>
                <a:srgbClr val="FFFFFF"/>
              </a:solidFill>
              <a:effectLst/>
              <a:uLnTx/>
              <a:uFillTx/>
              <a:latin typeface="News Cycle"/>
              <a:sym typeface="News Cycle"/>
            </a:endParaRPr>
          </a:p>
        </p:txBody>
      </p:sp>
      <p:sp>
        <p:nvSpPr>
          <p:cNvPr id="3" name="Text Placeholder 2">
            <a:extLst>
              <a:ext uri="{FF2B5EF4-FFF2-40B4-BE49-F238E27FC236}">
                <a16:creationId xmlns:a16="http://schemas.microsoft.com/office/drawing/2014/main" id="{B6DA01CF-8144-4CFC-7B58-92908C26EDD5}"/>
              </a:ext>
            </a:extLst>
          </p:cNvPr>
          <p:cNvSpPr>
            <a:spLocks noGrp="1"/>
          </p:cNvSpPr>
          <p:nvPr>
            <p:ph type="body" idx="1"/>
          </p:nvPr>
        </p:nvSpPr>
        <p:spPr>
          <a:xfrm>
            <a:off x="226741" y="566124"/>
            <a:ext cx="5133278" cy="2630560"/>
          </a:xfrm>
        </p:spPr>
        <p:txBody>
          <a:bodyPr/>
          <a:lstStyle/>
          <a:p>
            <a:pPr marL="114300" indent="0" algn="just">
              <a:buNone/>
            </a:pPr>
            <a:r>
              <a:rPr lang="en-US"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After this process the second module will be opened again for doing its task. After reviewing all questions student can submit the exam. After submitting the exam the fourth module will be opened and it will show student total degree and the correct answer of each question compared to the student answer. After checking all degrees and answers students can easily return back to the student module.</a:t>
            </a:r>
            <a:endParaRPr lang="en-US" dirty="0"/>
          </a:p>
        </p:txBody>
      </p:sp>
    </p:spTree>
    <p:extLst>
      <p:ext uri="{BB962C8B-B14F-4D97-AF65-F5344CB8AC3E}">
        <p14:creationId xmlns:p14="http://schemas.microsoft.com/office/powerpoint/2010/main" val="1313404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4" name="Google Shape;384;p34"/>
          <p:cNvSpPr/>
          <p:nvPr/>
        </p:nvSpPr>
        <p:spPr>
          <a:xfrm>
            <a:off x="4228082" y="1231061"/>
            <a:ext cx="3977100" cy="2532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rPr>
              <a:t>Place your screenshot here</a:t>
            </a:r>
            <a:endParaRPr kumimoji="0"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endParaRPr>
          </a:p>
        </p:txBody>
      </p:sp>
      <p:grpSp>
        <p:nvGrpSpPr>
          <p:cNvPr id="7" name="Google Shape;386;p34">
            <a:extLst>
              <a:ext uri="{FF2B5EF4-FFF2-40B4-BE49-F238E27FC236}">
                <a16:creationId xmlns:a16="http://schemas.microsoft.com/office/drawing/2014/main" id="{76DC2F7A-3FFA-11BE-6071-4B49FD7F4F91}"/>
              </a:ext>
            </a:extLst>
          </p:cNvPr>
          <p:cNvGrpSpPr/>
          <p:nvPr/>
        </p:nvGrpSpPr>
        <p:grpSpPr>
          <a:xfrm>
            <a:off x="2587083" y="950152"/>
            <a:ext cx="6556917" cy="3750824"/>
            <a:chOff x="1177450" y="241631"/>
            <a:chExt cx="6173152" cy="3616776"/>
          </a:xfrm>
        </p:grpSpPr>
        <p:sp>
          <p:nvSpPr>
            <p:cNvPr id="8" name="Google Shape;387;p34">
              <a:extLst>
                <a:ext uri="{FF2B5EF4-FFF2-40B4-BE49-F238E27FC236}">
                  <a16:creationId xmlns:a16="http://schemas.microsoft.com/office/drawing/2014/main" id="{ED259531-BE32-B398-3E5E-FE233A1B530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388;p34">
              <a:extLst>
                <a:ext uri="{FF2B5EF4-FFF2-40B4-BE49-F238E27FC236}">
                  <a16:creationId xmlns:a16="http://schemas.microsoft.com/office/drawing/2014/main" id="{97956986-6649-F297-206C-05E79AB33633}"/>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389;p34">
              <a:extLst>
                <a:ext uri="{FF2B5EF4-FFF2-40B4-BE49-F238E27FC236}">
                  <a16:creationId xmlns:a16="http://schemas.microsoft.com/office/drawing/2014/main" id="{AC0859FF-709C-1678-3C13-FBD5259CFD6C}"/>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 name="Google Shape;390;p34">
              <a:extLst>
                <a:ext uri="{FF2B5EF4-FFF2-40B4-BE49-F238E27FC236}">
                  <a16:creationId xmlns:a16="http://schemas.microsoft.com/office/drawing/2014/main" id="{5D5DE28A-FF5A-0BC3-A5CB-5F0112D293D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2102E">
                <a:alpha val="162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pic>
        <p:nvPicPr>
          <p:cNvPr id="17" name="Picture 16" descr="Graphical user interface, application&#10;&#10;Description automatically generated">
            <a:extLst>
              <a:ext uri="{FF2B5EF4-FFF2-40B4-BE49-F238E27FC236}">
                <a16:creationId xmlns:a16="http://schemas.microsoft.com/office/drawing/2014/main" id="{A8E48922-EF05-3C90-FC31-85830A5B64C9}"/>
              </a:ext>
            </a:extLst>
          </p:cNvPr>
          <p:cNvPicPr>
            <a:picLocks noChangeAspect="1"/>
          </p:cNvPicPr>
          <p:nvPr/>
        </p:nvPicPr>
        <p:blipFill rotWithShape="1">
          <a:blip r:embed="rId4"/>
          <a:srcRect t="4163" b="-5028"/>
          <a:stretch/>
        </p:blipFill>
        <p:spPr>
          <a:xfrm>
            <a:off x="3228598" y="1068597"/>
            <a:ext cx="5261746" cy="3504061"/>
          </a:xfrm>
          <a:prstGeom prst="rect">
            <a:avLst/>
          </a:prstGeom>
        </p:spPr>
      </p:pic>
      <p:sp>
        <p:nvSpPr>
          <p:cNvPr id="2" name="Google Shape;226;p30">
            <a:extLst>
              <a:ext uri="{FF2B5EF4-FFF2-40B4-BE49-F238E27FC236}">
                <a16:creationId xmlns:a16="http://schemas.microsoft.com/office/drawing/2014/main" id="{31A65E1C-7807-18B0-92D1-C895EA4D717C}"/>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ar-EG" sz="1300" b="1" i="0" u="none" strike="noStrike" kern="0" cap="none" spc="0" normalizeH="0" baseline="0" noProof="0" dirty="0">
                <a:ln>
                  <a:noFill/>
                </a:ln>
                <a:solidFill>
                  <a:srgbClr val="FFFFFF"/>
                </a:solidFill>
                <a:effectLst/>
                <a:uLnTx/>
                <a:uFillTx/>
                <a:latin typeface="News Cycle"/>
                <a:sym typeface="News Cycle"/>
              </a:rPr>
              <a:t>23</a:t>
            </a:r>
            <a:endParaRPr kumimoji="0" sz="1300" b="1" i="0" u="none" strike="noStrike" kern="0" cap="none" spc="0" normalizeH="0" baseline="0" noProof="0" dirty="0">
              <a:ln>
                <a:noFill/>
              </a:ln>
              <a:solidFill>
                <a:srgbClr val="FFFFFF"/>
              </a:solidFill>
              <a:effectLst/>
              <a:uLnTx/>
              <a:uFillTx/>
              <a:latin typeface="News Cycle"/>
              <a:sym typeface="News Cycle"/>
            </a:endParaRPr>
          </a:p>
        </p:txBody>
      </p:sp>
      <p:sp>
        <p:nvSpPr>
          <p:cNvPr id="4" name="TextBox 3">
            <a:extLst>
              <a:ext uri="{FF2B5EF4-FFF2-40B4-BE49-F238E27FC236}">
                <a16:creationId xmlns:a16="http://schemas.microsoft.com/office/drawing/2014/main" id="{08A462DD-0D16-9CEB-099B-9571FA2CFAD5}"/>
              </a:ext>
            </a:extLst>
          </p:cNvPr>
          <p:cNvSpPr txBox="1"/>
          <p:nvPr/>
        </p:nvSpPr>
        <p:spPr>
          <a:xfrm>
            <a:off x="281940" y="950152"/>
            <a:ext cx="2369820" cy="3416320"/>
          </a:xfrm>
          <a:prstGeom prst="rect">
            <a:avLst/>
          </a:prstGeom>
          <a:noFill/>
        </p:spPr>
        <p:txBody>
          <a:bodyPr wrap="square" rtlCol="0">
            <a:spAutoFit/>
          </a:bodyPr>
          <a:lstStyle/>
          <a:p>
            <a:pPr algn="just"/>
            <a:r>
              <a:rPr lang="en-US" sz="1800"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This part of the module show exams inserted to the student with the status of the exam and student degree if the student done the exam. All exams appeared here are ordered upon their dates. After selecting a valid exam the exam window will be opened to the student.</a:t>
            </a:r>
            <a:endParaRPr lang="en-US" dirty="0">
              <a:solidFill>
                <a:schemeClr val="bg1"/>
              </a:solidFill>
              <a:latin typeface="News Cycle" panose="020B0604020202020204" charset="2"/>
            </a:endParaRPr>
          </a:p>
        </p:txBody>
      </p:sp>
    </p:spTree>
    <p:extLst>
      <p:ext uri="{BB962C8B-B14F-4D97-AF65-F5344CB8AC3E}">
        <p14:creationId xmlns:p14="http://schemas.microsoft.com/office/powerpoint/2010/main" val="257541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7" name="Google Shape;317;p35"/>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News Cycle"/>
                <a:sym typeface="News Cycl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300" b="1" i="0" u="none" strike="noStrike" kern="0" cap="none" spc="0" normalizeH="0" baseline="0" noProof="0">
              <a:ln>
                <a:noFill/>
              </a:ln>
              <a:solidFill>
                <a:srgbClr val="FFFFFF"/>
              </a:solidFill>
              <a:effectLst/>
              <a:uLnTx/>
              <a:uFillTx/>
              <a:latin typeface="News Cycle"/>
              <a:sym typeface="News Cycle"/>
            </a:endParaRPr>
          </a:p>
        </p:txBody>
      </p:sp>
      <p:grpSp>
        <p:nvGrpSpPr>
          <p:cNvPr id="318" name="Google Shape;318;p35"/>
          <p:cNvGrpSpPr/>
          <p:nvPr/>
        </p:nvGrpSpPr>
        <p:grpSpPr>
          <a:xfrm>
            <a:off x="601236" y="5108721"/>
            <a:ext cx="4491155" cy="127996"/>
            <a:chOff x="1177450" y="3687086"/>
            <a:chExt cx="6173152" cy="171321"/>
          </a:xfrm>
        </p:grpSpPr>
        <p:sp>
          <p:nvSpPr>
            <p:cNvPr id="320" name="Google Shape;320;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1" name="Google Shape;321;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2" name="Google Shape;322;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3" name="Google Shape;386;p34">
            <a:extLst>
              <a:ext uri="{FF2B5EF4-FFF2-40B4-BE49-F238E27FC236}">
                <a16:creationId xmlns:a16="http://schemas.microsoft.com/office/drawing/2014/main" id="{F92FD7B2-39F5-D89E-04CC-1FBAD6CBCD89}"/>
              </a:ext>
            </a:extLst>
          </p:cNvPr>
          <p:cNvGrpSpPr/>
          <p:nvPr/>
        </p:nvGrpSpPr>
        <p:grpSpPr>
          <a:xfrm>
            <a:off x="2974974" y="425192"/>
            <a:ext cx="6609029" cy="3899742"/>
            <a:chOff x="1177450" y="241631"/>
            <a:chExt cx="6173152" cy="3616776"/>
          </a:xfrm>
        </p:grpSpPr>
        <p:sp>
          <p:nvSpPr>
            <p:cNvPr id="8" name="Google Shape;387;p34">
              <a:extLst>
                <a:ext uri="{FF2B5EF4-FFF2-40B4-BE49-F238E27FC236}">
                  <a16:creationId xmlns:a16="http://schemas.microsoft.com/office/drawing/2014/main" id="{B0A9CB2D-CAF3-5E4F-7E1F-3DF9192A0A35}"/>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388;p34">
              <a:extLst>
                <a:ext uri="{FF2B5EF4-FFF2-40B4-BE49-F238E27FC236}">
                  <a16:creationId xmlns:a16="http://schemas.microsoft.com/office/drawing/2014/main" id="{A026FE85-673B-80E4-F925-7A294E6D5997}"/>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389;p34">
              <a:extLst>
                <a:ext uri="{FF2B5EF4-FFF2-40B4-BE49-F238E27FC236}">
                  <a16:creationId xmlns:a16="http://schemas.microsoft.com/office/drawing/2014/main" id="{C8567F2B-F75C-601A-B464-1FAB948279FD}"/>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 name="Google Shape;390;p34">
              <a:extLst>
                <a:ext uri="{FF2B5EF4-FFF2-40B4-BE49-F238E27FC236}">
                  <a16:creationId xmlns:a16="http://schemas.microsoft.com/office/drawing/2014/main" id="{47170CB9-0FCE-F174-F9F3-44E25DB36D5D}"/>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2102E">
                <a:alpha val="162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pic>
        <p:nvPicPr>
          <p:cNvPr id="12" name="Picture 11" descr="Graphical user interface, text, application, Word&#10;&#10;Description automatically generated">
            <a:extLst>
              <a:ext uri="{FF2B5EF4-FFF2-40B4-BE49-F238E27FC236}">
                <a16:creationId xmlns:a16="http://schemas.microsoft.com/office/drawing/2014/main" id="{B2FD23CD-F1DA-DB08-6C3F-20960CDE7711}"/>
              </a:ext>
            </a:extLst>
          </p:cNvPr>
          <p:cNvPicPr>
            <a:picLocks noChangeAspect="1"/>
          </p:cNvPicPr>
          <p:nvPr/>
        </p:nvPicPr>
        <p:blipFill rotWithShape="1">
          <a:blip r:embed="rId3"/>
          <a:srcRect t="5287"/>
          <a:stretch/>
        </p:blipFill>
        <p:spPr>
          <a:xfrm>
            <a:off x="3621384" y="612209"/>
            <a:ext cx="5303972" cy="3456164"/>
          </a:xfrm>
          <a:prstGeom prst="rect">
            <a:avLst/>
          </a:prstGeom>
        </p:spPr>
      </p:pic>
      <p:sp>
        <p:nvSpPr>
          <p:cNvPr id="2" name="TextBox 1">
            <a:extLst>
              <a:ext uri="{FF2B5EF4-FFF2-40B4-BE49-F238E27FC236}">
                <a16:creationId xmlns:a16="http://schemas.microsoft.com/office/drawing/2014/main" id="{769698D9-0A7A-57FF-B554-5B7B877C75A5}"/>
              </a:ext>
            </a:extLst>
          </p:cNvPr>
          <p:cNvSpPr txBox="1"/>
          <p:nvPr/>
        </p:nvSpPr>
        <p:spPr>
          <a:xfrm>
            <a:off x="90680" y="160020"/>
            <a:ext cx="2423160" cy="4185761"/>
          </a:xfrm>
          <a:prstGeom prst="rect">
            <a:avLst/>
          </a:prstGeom>
          <a:noFill/>
        </p:spPr>
        <p:txBody>
          <a:bodyPr wrap="square" rtlCol="0">
            <a:spAutoFit/>
          </a:bodyPr>
          <a:lstStyle/>
          <a:p>
            <a:pPr algn="just"/>
            <a:r>
              <a:rPr lang="en-US"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All exam questions are appeared here to be answered by the student. Questions are shown in a randomized way to decrease cheating. Students can go next and back on questions for easing the examination mechanism. After finishing the exam a new module will be opened for reviewing answers and students will have another chance for correcting their answers. If there is any problem and the computer turned off and the student doesn’t finish the exam the student will find all his answers after open the exam again in the valid time and he can complete it smoothly. </a:t>
            </a:r>
            <a:endParaRPr lang="en-US" dirty="0">
              <a:solidFill>
                <a:schemeClr val="bg1"/>
              </a:solidFill>
              <a:latin typeface="News Cycle" panose="020B0604020202020204" charset="2"/>
            </a:endParaRPr>
          </a:p>
        </p:txBody>
      </p:sp>
    </p:spTree>
    <p:extLst>
      <p:ext uri="{BB962C8B-B14F-4D97-AF65-F5344CB8AC3E}">
        <p14:creationId xmlns:p14="http://schemas.microsoft.com/office/powerpoint/2010/main" val="4235925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4" name="Google Shape;384;p34"/>
          <p:cNvSpPr/>
          <p:nvPr/>
        </p:nvSpPr>
        <p:spPr>
          <a:xfrm>
            <a:off x="4228082" y="1231061"/>
            <a:ext cx="3977100" cy="2532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rPr>
              <a:t>Place your screenshot here</a:t>
            </a:r>
            <a:endParaRPr kumimoji="0"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endParaRPr>
          </a:p>
        </p:txBody>
      </p:sp>
      <p:grpSp>
        <p:nvGrpSpPr>
          <p:cNvPr id="3" name="Google Shape;318;p35">
            <a:extLst>
              <a:ext uri="{FF2B5EF4-FFF2-40B4-BE49-F238E27FC236}">
                <a16:creationId xmlns:a16="http://schemas.microsoft.com/office/drawing/2014/main" id="{1075862A-5E34-D5B4-23F0-38A1E0C893C3}"/>
              </a:ext>
            </a:extLst>
          </p:cNvPr>
          <p:cNvGrpSpPr/>
          <p:nvPr/>
        </p:nvGrpSpPr>
        <p:grpSpPr>
          <a:xfrm>
            <a:off x="2792211" y="747377"/>
            <a:ext cx="6568732" cy="3791415"/>
            <a:chOff x="1177450" y="241631"/>
            <a:chExt cx="6173152" cy="3616776"/>
          </a:xfrm>
        </p:grpSpPr>
        <p:sp>
          <p:nvSpPr>
            <p:cNvPr id="4" name="Google Shape;319;p35">
              <a:extLst>
                <a:ext uri="{FF2B5EF4-FFF2-40B4-BE49-F238E27FC236}">
                  <a16:creationId xmlns:a16="http://schemas.microsoft.com/office/drawing/2014/main" id="{BF1A3987-A389-4BAC-7CC4-4F67DC6743A1}"/>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 name="Google Shape;320;p35">
              <a:extLst>
                <a:ext uri="{FF2B5EF4-FFF2-40B4-BE49-F238E27FC236}">
                  <a16:creationId xmlns:a16="http://schemas.microsoft.com/office/drawing/2014/main" id="{79C3BBF0-D1DE-5018-E475-7505040FE84C}"/>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321;p35">
              <a:extLst>
                <a:ext uri="{FF2B5EF4-FFF2-40B4-BE49-F238E27FC236}">
                  <a16:creationId xmlns:a16="http://schemas.microsoft.com/office/drawing/2014/main" id="{102F59BC-0ABC-9A21-0DD0-DC9A7884B783}"/>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Google Shape;322;p35">
              <a:extLst>
                <a:ext uri="{FF2B5EF4-FFF2-40B4-BE49-F238E27FC236}">
                  <a16:creationId xmlns:a16="http://schemas.microsoft.com/office/drawing/2014/main" id="{2F62B455-CB17-DB1D-8C75-FB57A0741F8A}"/>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 name="Google Shape;226;p30">
            <a:extLst>
              <a:ext uri="{FF2B5EF4-FFF2-40B4-BE49-F238E27FC236}">
                <a16:creationId xmlns:a16="http://schemas.microsoft.com/office/drawing/2014/main" id="{1EA1E112-1C05-8534-51F0-287956853C9C}"/>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ar-EG" sz="1300" b="1" i="0" u="none" strike="noStrike" kern="0" cap="none" spc="0" normalizeH="0" baseline="0" noProof="0" dirty="0">
                <a:ln>
                  <a:noFill/>
                </a:ln>
                <a:solidFill>
                  <a:srgbClr val="FFFFFF"/>
                </a:solidFill>
                <a:effectLst/>
                <a:uLnTx/>
                <a:uFillTx/>
                <a:latin typeface="News Cycle"/>
                <a:sym typeface="News Cycle"/>
              </a:rPr>
              <a:t>25</a:t>
            </a:r>
            <a:endParaRPr kumimoji="0" sz="1300" b="1" i="0" u="none" strike="noStrike" kern="0" cap="none" spc="0" normalizeH="0" baseline="0" noProof="0" dirty="0">
              <a:ln>
                <a:noFill/>
              </a:ln>
              <a:solidFill>
                <a:srgbClr val="FFFFFF"/>
              </a:solidFill>
              <a:effectLst/>
              <a:uLnTx/>
              <a:uFillTx/>
              <a:latin typeface="News Cycle"/>
              <a:sym typeface="News Cycle"/>
            </a:endParaRPr>
          </a:p>
        </p:txBody>
      </p:sp>
      <p:pic>
        <p:nvPicPr>
          <p:cNvPr id="7" name="Picture 6">
            <a:extLst>
              <a:ext uri="{FF2B5EF4-FFF2-40B4-BE49-F238E27FC236}">
                <a16:creationId xmlns:a16="http://schemas.microsoft.com/office/drawing/2014/main" id="{B94ADACC-51FF-3835-3314-F4AA5CDAE8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5863" y="814285"/>
            <a:ext cx="5261428" cy="3491015"/>
          </a:xfrm>
          <a:prstGeom prst="rect">
            <a:avLst/>
          </a:prstGeom>
          <a:ln>
            <a:solidFill>
              <a:schemeClr val="accent1"/>
            </a:solidFill>
          </a:ln>
        </p:spPr>
      </p:pic>
      <p:sp>
        <p:nvSpPr>
          <p:cNvPr id="8" name="TextBox 7">
            <a:extLst>
              <a:ext uri="{FF2B5EF4-FFF2-40B4-BE49-F238E27FC236}">
                <a16:creationId xmlns:a16="http://schemas.microsoft.com/office/drawing/2014/main" id="{1718BE47-A73D-0FF5-886B-0FA8EE71E7AB}"/>
              </a:ext>
            </a:extLst>
          </p:cNvPr>
          <p:cNvSpPr txBox="1"/>
          <p:nvPr/>
        </p:nvSpPr>
        <p:spPr>
          <a:xfrm>
            <a:off x="159451" y="1231061"/>
            <a:ext cx="3055475" cy="2462213"/>
          </a:xfrm>
          <a:prstGeom prst="rect">
            <a:avLst/>
          </a:prstGeom>
          <a:noFill/>
        </p:spPr>
        <p:txBody>
          <a:bodyPr wrap="square" rtlCol="0">
            <a:spAutoFit/>
          </a:bodyPr>
          <a:lstStyle/>
          <a:p>
            <a:pPr algn="just"/>
            <a:r>
              <a:rPr lang="en-US"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This module will be opened after the exam questions module to open a new chance for students to correct their mistakes. Easily if there is a problem with any question student can choose it and push ”Go to question” button and new module will be opened to the student to answer the selected question. Note that all questions appear in this module are in the same randomized order appeared in the exam module.</a:t>
            </a:r>
            <a:endParaRPr lang="en-US" dirty="0">
              <a:solidFill>
                <a:schemeClr val="bg1"/>
              </a:solidFill>
              <a:latin typeface="News Cycle" panose="020B0604020202020204" charset="2"/>
            </a:endParaRPr>
          </a:p>
        </p:txBody>
      </p:sp>
    </p:spTree>
    <p:extLst>
      <p:ext uri="{BB962C8B-B14F-4D97-AF65-F5344CB8AC3E}">
        <p14:creationId xmlns:p14="http://schemas.microsoft.com/office/powerpoint/2010/main" val="511529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7" name="Google Shape;317;p35"/>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News Cycle"/>
                <a:sym typeface="News Cycl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300" b="1" i="0" u="none" strike="noStrike" kern="0" cap="none" spc="0" normalizeH="0" baseline="0" noProof="0">
              <a:ln>
                <a:noFill/>
              </a:ln>
              <a:solidFill>
                <a:srgbClr val="FFFFFF"/>
              </a:solidFill>
              <a:effectLst/>
              <a:uLnTx/>
              <a:uFillTx/>
              <a:latin typeface="News Cycle"/>
              <a:sym typeface="News Cycle"/>
            </a:endParaRPr>
          </a:p>
        </p:txBody>
      </p:sp>
      <p:grpSp>
        <p:nvGrpSpPr>
          <p:cNvPr id="318" name="Google Shape;318;p35"/>
          <p:cNvGrpSpPr/>
          <p:nvPr/>
        </p:nvGrpSpPr>
        <p:grpSpPr>
          <a:xfrm>
            <a:off x="2559333" y="938177"/>
            <a:ext cx="6684227" cy="3650631"/>
            <a:chOff x="1177450" y="241631"/>
            <a:chExt cx="6173152" cy="3616776"/>
          </a:xfrm>
        </p:grpSpPr>
        <p:sp>
          <p:nvSpPr>
            <p:cNvPr id="319" name="Google Shape;319;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0" name="Google Shape;320;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1" name="Google Shape;321;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2" name="Google Shape;322;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pic>
        <p:nvPicPr>
          <p:cNvPr id="2" name="Picture 1">
            <a:extLst>
              <a:ext uri="{FF2B5EF4-FFF2-40B4-BE49-F238E27FC236}">
                <a16:creationId xmlns:a16="http://schemas.microsoft.com/office/drawing/2014/main" id="{F953D631-B6C7-F144-7460-1401171D5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931" y="1054882"/>
            <a:ext cx="5310655" cy="3244297"/>
          </a:xfrm>
          <a:prstGeom prst="rect">
            <a:avLst/>
          </a:prstGeom>
          <a:ln>
            <a:solidFill>
              <a:schemeClr val="accent1"/>
            </a:solidFill>
          </a:ln>
        </p:spPr>
      </p:pic>
      <p:sp>
        <p:nvSpPr>
          <p:cNvPr id="3" name="TextBox 2">
            <a:extLst>
              <a:ext uri="{FF2B5EF4-FFF2-40B4-BE49-F238E27FC236}">
                <a16:creationId xmlns:a16="http://schemas.microsoft.com/office/drawing/2014/main" id="{8E1983F5-DAB1-9578-D3EB-717B3AFEE57D}"/>
              </a:ext>
            </a:extLst>
          </p:cNvPr>
          <p:cNvSpPr txBox="1"/>
          <p:nvPr/>
        </p:nvSpPr>
        <p:spPr>
          <a:xfrm>
            <a:off x="198120" y="1101500"/>
            <a:ext cx="2026920" cy="3323987"/>
          </a:xfrm>
          <a:prstGeom prst="rect">
            <a:avLst/>
          </a:prstGeom>
          <a:noFill/>
        </p:spPr>
        <p:txBody>
          <a:bodyPr wrap="square" rtlCol="0">
            <a:spAutoFit/>
          </a:bodyPr>
          <a:lstStyle/>
          <a:p>
            <a:pPr algn="just"/>
            <a:r>
              <a:rPr lang="en-US" sz="1500"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This module will be opened to the student from the reviewing module after selecting a question to answer it again if there is a problem. After pushing” Ok ”button student will returned back to the reviewing questions module and he can repeat this process with any number of questions.</a:t>
            </a:r>
            <a:endParaRPr lang="en-US" sz="1500" dirty="0">
              <a:solidFill>
                <a:schemeClr val="bg1"/>
              </a:solidFill>
              <a:latin typeface="News Cycle" panose="020B0604020202020204" charset="2"/>
            </a:endParaRPr>
          </a:p>
        </p:txBody>
      </p:sp>
    </p:spTree>
    <p:extLst>
      <p:ext uri="{BB962C8B-B14F-4D97-AF65-F5344CB8AC3E}">
        <p14:creationId xmlns:p14="http://schemas.microsoft.com/office/powerpoint/2010/main" val="1460185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4" name="Google Shape;384;p34"/>
          <p:cNvSpPr/>
          <p:nvPr/>
        </p:nvSpPr>
        <p:spPr>
          <a:xfrm>
            <a:off x="4228082" y="1231061"/>
            <a:ext cx="3977100" cy="2532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rPr>
              <a:t>Place your screenshot here</a:t>
            </a:r>
            <a:endParaRPr kumimoji="0" sz="1000" b="0" i="0" u="none" strike="noStrike" kern="0" cap="none" spc="0" normalizeH="0" baseline="0" noProof="0">
              <a:ln>
                <a:noFill/>
              </a:ln>
              <a:solidFill>
                <a:srgbClr val="DFE2E9"/>
              </a:solidFill>
              <a:effectLst/>
              <a:uLnTx/>
              <a:uFillTx/>
              <a:latin typeface="Fira Sans Light"/>
              <a:ea typeface="Fira Sans Light"/>
              <a:cs typeface="Fira Sans Light"/>
              <a:sym typeface="Fira Sans Light"/>
            </a:endParaRPr>
          </a:p>
        </p:txBody>
      </p:sp>
      <p:grpSp>
        <p:nvGrpSpPr>
          <p:cNvPr id="3" name="Google Shape;318;p35">
            <a:extLst>
              <a:ext uri="{FF2B5EF4-FFF2-40B4-BE49-F238E27FC236}">
                <a16:creationId xmlns:a16="http://schemas.microsoft.com/office/drawing/2014/main" id="{1075862A-5E34-D5B4-23F0-38A1E0C893C3}"/>
              </a:ext>
            </a:extLst>
          </p:cNvPr>
          <p:cNvGrpSpPr/>
          <p:nvPr/>
        </p:nvGrpSpPr>
        <p:grpSpPr>
          <a:xfrm>
            <a:off x="2575268" y="1033345"/>
            <a:ext cx="6568732" cy="3791415"/>
            <a:chOff x="1177450" y="241631"/>
            <a:chExt cx="6173152" cy="3616776"/>
          </a:xfrm>
        </p:grpSpPr>
        <p:sp>
          <p:nvSpPr>
            <p:cNvPr id="4" name="Google Shape;319;p35">
              <a:extLst>
                <a:ext uri="{FF2B5EF4-FFF2-40B4-BE49-F238E27FC236}">
                  <a16:creationId xmlns:a16="http://schemas.microsoft.com/office/drawing/2014/main" id="{BF1A3987-A389-4BAC-7CC4-4F67DC6743A1}"/>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 name="Google Shape;320;p35">
              <a:extLst>
                <a:ext uri="{FF2B5EF4-FFF2-40B4-BE49-F238E27FC236}">
                  <a16:creationId xmlns:a16="http://schemas.microsoft.com/office/drawing/2014/main" id="{79C3BBF0-D1DE-5018-E475-7505040FE84C}"/>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321;p35">
              <a:extLst>
                <a:ext uri="{FF2B5EF4-FFF2-40B4-BE49-F238E27FC236}">
                  <a16:creationId xmlns:a16="http://schemas.microsoft.com/office/drawing/2014/main" id="{102F59BC-0ABC-9A21-0DD0-DC9A7884B783}"/>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Google Shape;322;p35">
              <a:extLst>
                <a:ext uri="{FF2B5EF4-FFF2-40B4-BE49-F238E27FC236}">
                  <a16:creationId xmlns:a16="http://schemas.microsoft.com/office/drawing/2014/main" id="{2F62B455-CB17-DB1D-8C75-FB57A0741F8A}"/>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pic>
        <p:nvPicPr>
          <p:cNvPr id="7" name="Picture 6" descr="Graphical user interface, text, application&#10;&#10;Description automatically generated">
            <a:extLst>
              <a:ext uri="{FF2B5EF4-FFF2-40B4-BE49-F238E27FC236}">
                <a16:creationId xmlns:a16="http://schemas.microsoft.com/office/drawing/2014/main" id="{C7A8D9D1-99A4-906A-DFAA-1B3AB043D88C}"/>
              </a:ext>
            </a:extLst>
          </p:cNvPr>
          <p:cNvPicPr>
            <a:picLocks noChangeAspect="1"/>
          </p:cNvPicPr>
          <p:nvPr/>
        </p:nvPicPr>
        <p:blipFill rotWithShape="1">
          <a:blip r:embed="rId3"/>
          <a:srcRect t="5305"/>
          <a:stretch/>
        </p:blipFill>
        <p:spPr>
          <a:xfrm>
            <a:off x="3169952" y="1189462"/>
            <a:ext cx="5367202" cy="3355931"/>
          </a:xfrm>
          <a:prstGeom prst="rect">
            <a:avLst/>
          </a:prstGeom>
        </p:spPr>
      </p:pic>
      <p:sp>
        <p:nvSpPr>
          <p:cNvPr id="2" name="Google Shape;226;p30">
            <a:extLst>
              <a:ext uri="{FF2B5EF4-FFF2-40B4-BE49-F238E27FC236}">
                <a16:creationId xmlns:a16="http://schemas.microsoft.com/office/drawing/2014/main" id="{09D624E2-4EAA-6EBE-9CF6-26B8423F016D}"/>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ar-EG" sz="1300" b="1" i="0" u="none" strike="noStrike" kern="0" cap="none" spc="0" normalizeH="0" baseline="0" noProof="0" dirty="0">
                <a:ln>
                  <a:noFill/>
                </a:ln>
                <a:solidFill>
                  <a:srgbClr val="FFFFFF"/>
                </a:solidFill>
                <a:effectLst/>
                <a:uLnTx/>
                <a:uFillTx/>
                <a:latin typeface="News Cycle"/>
                <a:sym typeface="News Cycle"/>
              </a:rPr>
              <a:t>27</a:t>
            </a:r>
            <a:endParaRPr kumimoji="0" sz="1300" b="1" i="0" u="none" strike="noStrike" kern="0" cap="none" spc="0" normalizeH="0" baseline="0" noProof="0" dirty="0">
              <a:ln>
                <a:noFill/>
              </a:ln>
              <a:solidFill>
                <a:srgbClr val="FFFFFF"/>
              </a:solidFill>
              <a:effectLst/>
              <a:uLnTx/>
              <a:uFillTx/>
              <a:latin typeface="News Cycle"/>
              <a:sym typeface="News Cycle"/>
            </a:endParaRPr>
          </a:p>
        </p:txBody>
      </p:sp>
      <p:sp>
        <p:nvSpPr>
          <p:cNvPr id="9" name="TextBox 8">
            <a:extLst>
              <a:ext uri="{FF2B5EF4-FFF2-40B4-BE49-F238E27FC236}">
                <a16:creationId xmlns:a16="http://schemas.microsoft.com/office/drawing/2014/main" id="{BA688ED4-5474-4F45-A2B2-E51195BEE7BD}"/>
              </a:ext>
            </a:extLst>
          </p:cNvPr>
          <p:cNvSpPr txBox="1"/>
          <p:nvPr/>
        </p:nvSpPr>
        <p:spPr>
          <a:xfrm>
            <a:off x="374306" y="1297389"/>
            <a:ext cx="2491740" cy="2800767"/>
          </a:xfrm>
          <a:prstGeom prst="rect">
            <a:avLst/>
          </a:prstGeom>
          <a:noFill/>
        </p:spPr>
        <p:txBody>
          <a:bodyPr wrap="square" rtlCol="0">
            <a:spAutoFit/>
          </a:bodyPr>
          <a:lstStyle/>
          <a:p>
            <a:pPr algn="just"/>
            <a:r>
              <a:rPr lang="en-US" sz="1600"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At this part students will be informed with their mark in the exam and each taken degree in each question. Also the correct answers will be shown to them. After clicking “Ok” button the student module will be opened again and the status of the exam will be changed and the student mark.</a:t>
            </a:r>
            <a:endParaRPr lang="en-US" sz="1600" dirty="0">
              <a:solidFill>
                <a:schemeClr val="bg1"/>
              </a:solidFill>
              <a:latin typeface="News Cycle" panose="020B0604020202020204" charset="2"/>
            </a:endParaRPr>
          </a:p>
        </p:txBody>
      </p:sp>
    </p:spTree>
    <p:extLst>
      <p:ext uri="{BB962C8B-B14F-4D97-AF65-F5344CB8AC3E}">
        <p14:creationId xmlns:p14="http://schemas.microsoft.com/office/powerpoint/2010/main" val="1051210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31" name="Google Shape;131;p22"/>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B0E0E6"/>
                </a:solidFill>
                <a:effectLst/>
                <a:uLnTx/>
                <a:uFillTx/>
                <a:latin typeface="Nixie One"/>
                <a:cs typeface="Nixie One"/>
                <a:sym typeface="Nixie On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300" b="0" i="0" u="none" strike="noStrike" kern="0" cap="none" spc="0" normalizeH="0" baseline="0" noProof="0">
              <a:ln>
                <a:noFill/>
              </a:ln>
              <a:solidFill>
                <a:srgbClr val="B0E0E6"/>
              </a:solidFill>
              <a:effectLst/>
              <a:uLnTx/>
              <a:uFillTx/>
              <a:latin typeface="Nixie One"/>
              <a:cs typeface="Nixie One"/>
              <a:sym typeface="Nixie One"/>
            </a:endParaRPr>
          </a:p>
        </p:txBody>
      </p:sp>
      <p:pic>
        <p:nvPicPr>
          <p:cNvPr id="3" name="Picture 2" descr="A picture containing diagram&#10;&#10;Description automatically generated">
            <a:extLst>
              <a:ext uri="{FF2B5EF4-FFF2-40B4-BE49-F238E27FC236}">
                <a16:creationId xmlns:a16="http://schemas.microsoft.com/office/drawing/2014/main" id="{DBC271FC-923D-A4F8-14DB-AB44153CCECE}"/>
              </a:ext>
            </a:extLst>
          </p:cNvPr>
          <p:cNvPicPr>
            <a:picLocks noChangeAspect="1"/>
          </p:cNvPicPr>
          <p:nvPr/>
        </p:nvPicPr>
        <p:blipFill>
          <a:blip r:embed="rId3"/>
          <a:stretch>
            <a:fillRect/>
          </a:stretch>
        </p:blipFill>
        <p:spPr>
          <a:xfrm>
            <a:off x="0" y="0"/>
            <a:ext cx="9105475" cy="5143500"/>
          </a:xfrm>
          <a:prstGeom prst="rect">
            <a:avLst/>
          </a:prstGeom>
        </p:spPr>
      </p:pic>
    </p:spTree>
    <p:extLst>
      <p:ext uri="{BB962C8B-B14F-4D97-AF65-F5344CB8AC3E}">
        <p14:creationId xmlns:p14="http://schemas.microsoft.com/office/powerpoint/2010/main" val="263308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31" name="Google Shape;131;p22"/>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B0E0E6"/>
                </a:solidFill>
                <a:effectLst/>
                <a:uLnTx/>
                <a:uFillTx/>
                <a:latin typeface="Nixie One"/>
                <a:cs typeface="Nixie One"/>
                <a:sym typeface="Nixie On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300" b="0" i="0" u="none" strike="noStrike" kern="0" cap="none" spc="0" normalizeH="0" baseline="0" noProof="0">
              <a:ln>
                <a:noFill/>
              </a:ln>
              <a:solidFill>
                <a:srgbClr val="B0E0E6"/>
              </a:solidFill>
              <a:effectLst/>
              <a:uLnTx/>
              <a:uFillTx/>
              <a:latin typeface="Nixie One"/>
              <a:cs typeface="Nixie One"/>
              <a:sym typeface="Nixie One"/>
            </a:endParaRPr>
          </a:p>
        </p:txBody>
      </p:sp>
      <p:pic>
        <p:nvPicPr>
          <p:cNvPr id="11" name="Picture 10" descr="A picture containing graphical user interface">
            <a:extLst>
              <a:ext uri="{FF2B5EF4-FFF2-40B4-BE49-F238E27FC236}">
                <a16:creationId xmlns:a16="http://schemas.microsoft.com/office/drawing/2014/main" id="{578E0C11-F042-6925-110C-BFAE7EC395C1}"/>
              </a:ext>
            </a:extLst>
          </p:cNvPr>
          <p:cNvPicPr>
            <a:picLocks noChangeAspect="1"/>
          </p:cNvPicPr>
          <p:nvPr/>
        </p:nvPicPr>
        <p:blipFill>
          <a:blip r:embed="rId3"/>
          <a:stretch>
            <a:fillRect/>
          </a:stretch>
        </p:blipFill>
        <p:spPr>
          <a:xfrm>
            <a:off x="-78650" y="0"/>
            <a:ext cx="9190739" cy="50674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457200" y="173949"/>
            <a:ext cx="5975350" cy="718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Why Examination</a:t>
            </a:r>
            <a:r>
              <a:rPr lang="en-US" sz="3200" dirty="0">
                <a:solidFill>
                  <a:schemeClr val="bg1"/>
                </a:solidFill>
                <a:effectLst/>
                <a:latin typeface="News Cycle" panose="020B0604020202020204" charset="2"/>
                <a:ea typeface="Times New Roman" panose="02020603050405020304" pitchFamily="18" charset="0"/>
              </a:rPr>
              <a:t> </a:t>
            </a:r>
            <a:r>
              <a:rPr lang="en-US" sz="3200" dirty="0">
                <a:effectLst/>
                <a:latin typeface="News Cycle" panose="020B0604020202020204" charset="2"/>
                <a:ea typeface="Times New Roman" panose="02020603050405020304" pitchFamily="18" charset="0"/>
              </a:rPr>
              <a:t>management </a:t>
            </a:r>
            <a:r>
              <a:rPr lang="en-US" dirty="0"/>
              <a:t>System </a:t>
            </a:r>
          </a:p>
        </p:txBody>
      </p:sp>
      <p:sp>
        <p:nvSpPr>
          <p:cNvPr id="116" name="Google Shape;116;p20"/>
          <p:cNvSpPr txBox="1">
            <a:spLocks noGrp="1"/>
          </p:cNvSpPr>
          <p:nvPr>
            <p:ph type="body" idx="1"/>
          </p:nvPr>
        </p:nvSpPr>
        <p:spPr>
          <a:xfrm>
            <a:off x="457200" y="1020999"/>
            <a:ext cx="4574700" cy="3328802"/>
          </a:xfrm>
          <a:prstGeom prst="rect">
            <a:avLst/>
          </a:prstGeom>
        </p:spPr>
        <p:txBody>
          <a:bodyPr spcFirstLastPara="1" wrap="square" lIns="0" tIns="0" rIns="0" bIns="0" anchor="t" anchorCtr="0">
            <a:noAutofit/>
          </a:bodyPr>
          <a:lstStyle/>
          <a:p>
            <a:pPr marL="457200" lvl="0" indent="-381000" algn="l" rtl="0">
              <a:lnSpc>
                <a:spcPct val="150000"/>
              </a:lnSpc>
              <a:spcBef>
                <a:spcPts val="600"/>
              </a:spcBef>
              <a:spcAft>
                <a:spcPts val="0"/>
              </a:spcAft>
              <a:buSzPts val="2400"/>
              <a:buChar char="╸"/>
            </a:pPr>
            <a:r>
              <a:rPr lang="en-US" sz="1400" dirty="0">
                <a:solidFill>
                  <a:schemeClr val="bg1"/>
                </a:solidFill>
                <a:effectLst/>
                <a:latin typeface="News Cycle" panose="020B0604020202020204" charset="2"/>
                <a:ea typeface="Calibri" panose="020F0502020204030204" pitchFamily="34" charset="0"/>
                <a:cs typeface="Arial" panose="020B0604020202020204" pitchFamily="34" charset="0"/>
              </a:rPr>
              <a:t>Stored Repository of exams</a:t>
            </a:r>
            <a:endParaRPr lang="en-US" sz="1400" dirty="0">
              <a:solidFill>
                <a:schemeClr val="bg1"/>
              </a:solidFill>
              <a:latin typeface="News Cycle" panose="020B0604020202020204" charset="2"/>
            </a:endParaRPr>
          </a:p>
          <a:p>
            <a:pPr>
              <a:lnSpc>
                <a:spcPct val="150000"/>
              </a:lnSpc>
              <a:spcBef>
                <a:spcPts val="0"/>
              </a:spcBef>
            </a:pPr>
            <a:r>
              <a:rPr lang="en-US" sz="1400" dirty="0">
                <a:solidFill>
                  <a:schemeClr val="bg1"/>
                </a:solidFill>
                <a:effectLst/>
                <a:latin typeface="News Cycle" panose="020B0604020202020204" charset="2"/>
                <a:ea typeface="Times New Roman" panose="02020603050405020304" pitchFamily="18" charset="0"/>
                <a:cs typeface="Arial" panose="020B0604020202020204" pitchFamily="34" charset="0"/>
              </a:rPr>
              <a:t>General problem with time for students </a:t>
            </a:r>
            <a:endParaRPr lang="en-US" sz="1400" dirty="0">
              <a:solidFill>
                <a:schemeClr val="bg1"/>
              </a:solidFill>
              <a:effectLst/>
              <a:latin typeface="News Cycle" panose="020B0604020202020204" charset="2"/>
              <a:ea typeface="Times New Roman" panose="02020603050405020304" pitchFamily="18" charset="0"/>
            </a:endParaRPr>
          </a:p>
          <a:p>
            <a:pPr>
              <a:lnSpc>
                <a:spcPct val="150000"/>
              </a:lnSpc>
              <a:spcBef>
                <a:spcPts val="0"/>
              </a:spcBef>
            </a:pPr>
            <a:r>
              <a:rPr lang="en-US" sz="1400" dirty="0">
                <a:solidFill>
                  <a:schemeClr val="bg1"/>
                </a:solidFill>
                <a:effectLst/>
                <a:latin typeface="News Cycle" panose="020B0604020202020204" charset="2"/>
                <a:ea typeface="Times New Roman" panose="02020603050405020304" pitchFamily="18" charset="0"/>
                <a:cs typeface="Arial" panose="020B0604020202020204" pitchFamily="34" charset="0"/>
              </a:rPr>
              <a:t>Auto grading </a:t>
            </a:r>
            <a:endParaRPr lang="en-US" sz="1400" dirty="0">
              <a:solidFill>
                <a:schemeClr val="bg1"/>
              </a:solidFill>
              <a:effectLst/>
              <a:latin typeface="News Cycle" panose="020B0604020202020204" charset="2"/>
              <a:ea typeface="Times New Roman" panose="02020603050405020304" pitchFamily="18" charset="0"/>
            </a:endParaRPr>
          </a:p>
          <a:p>
            <a:pPr marL="457200" lvl="0" indent="-381000" algn="l" rtl="0">
              <a:lnSpc>
                <a:spcPct val="150000"/>
              </a:lnSpc>
              <a:spcBef>
                <a:spcPts val="0"/>
              </a:spcBef>
              <a:spcAft>
                <a:spcPts val="0"/>
              </a:spcAft>
              <a:buSzPts val="2400"/>
              <a:buChar char="╸"/>
            </a:pPr>
            <a:r>
              <a:rPr lang="en-US" sz="1400" dirty="0">
                <a:solidFill>
                  <a:schemeClr val="bg1"/>
                </a:solidFill>
                <a:effectLst/>
                <a:latin typeface="News Cycle" panose="020B0604020202020204" charset="2"/>
                <a:ea typeface="Calibri" panose="020F0502020204030204" pitchFamily="34" charset="0"/>
                <a:cs typeface="Arial" panose="020B0604020202020204" pitchFamily="34" charset="0"/>
              </a:rPr>
              <a:t>Flexible </a:t>
            </a:r>
          </a:p>
          <a:p>
            <a:pPr>
              <a:lnSpc>
                <a:spcPct val="150000"/>
              </a:lnSpc>
              <a:spcBef>
                <a:spcPts val="0"/>
              </a:spcBef>
            </a:pPr>
            <a:r>
              <a:rPr lang="en-US" sz="1400" dirty="0">
                <a:solidFill>
                  <a:schemeClr val="bg1"/>
                </a:solidFill>
                <a:effectLst/>
                <a:latin typeface="News Cycle" panose="020B0604020202020204" charset="2"/>
                <a:ea typeface="Times New Roman" panose="02020603050405020304" pitchFamily="18" charset="0"/>
                <a:cs typeface="Arial" panose="020B0604020202020204" pitchFamily="34" charset="0"/>
              </a:rPr>
              <a:t>Time Saver</a:t>
            </a:r>
            <a:endParaRPr lang="en-US" sz="1400" dirty="0">
              <a:solidFill>
                <a:schemeClr val="bg1"/>
              </a:solidFill>
              <a:effectLst/>
              <a:latin typeface="News Cycle" panose="020B0604020202020204" charset="2"/>
              <a:ea typeface="Times New Roman" panose="02020603050405020304" pitchFamily="18" charset="0"/>
            </a:endParaRPr>
          </a:p>
          <a:p>
            <a:pPr marL="457200" lvl="0" indent="-381000" algn="l" rtl="0">
              <a:lnSpc>
                <a:spcPct val="150000"/>
              </a:lnSpc>
              <a:spcBef>
                <a:spcPts val="0"/>
              </a:spcBef>
              <a:spcAft>
                <a:spcPts val="0"/>
              </a:spcAft>
              <a:buSzPts val="2400"/>
              <a:buChar char="╸"/>
            </a:pPr>
            <a:r>
              <a:rPr lang="en-US" sz="1400" dirty="0">
                <a:solidFill>
                  <a:schemeClr val="bg1"/>
                </a:solidFill>
                <a:effectLst/>
                <a:latin typeface="News Cycle" panose="020B0604020202020204" charset="2"/>
                <a:ea typeface="Calibri" panose="020F0502020204030204" pitchFamily="34" charset="0"/>
                <a:cs typeface="Arial" panose="020B0604020202020204" pitchFamily="34" charset="0"/>
              </a:rPr>
              <a:t>Security </a:t>
            </a:r>
          </a:p>
          <a:p>
            <a:pPr>
              <a:lnSpc>
                <a:spcPct val="150000"/>
              </a:lnSpc>
              <a:spcBef>
                <a:spcPts val="0"/>
              </a:spcBef>
            </a:pPr>
            <a:r>
              <a:rPr lang="en-US" sz="1400" dirty="0">
                <a:solidFill>
                  <a:schemeClr val="bg1"/>
                </a:solidFill>
                <a:effectLst/>
                <a:latin typeface="News Cycle" panose="020B0604020202020204" charset="2"/>
                <a:ea typeface="Times New Roman" panose="02020603050405020304" pitchFamily="18" charset="0"/>
                <a:cs typeface="Arial" panose="020B0604020202020204" pitchFamily="34" charset="0"/>
              </a:rPr>
              <a:t>Develop a system which allows the faculty to create, modify and store questions which can be grouped together to form sections and these sections can be grouped together to form tests/examinations.</a:t>
            </a:r>
            <a:endParaRPr lang="en-US" sz="1400" dirty="0">
              <a:solidFill>
                <a:schemeClr val="bg1"/>
              </a:solidFill>
              <a:effectLst/>
              <a:latin typeface="News Cycle" panose="020B0604020202020204" charset="2"/>
              <a:ea typeface="Times New Roman" panose="02020603050405020304" pitchFamily="18" charset="0"/>
            </a:endParaRPr>
          </a:p>
          <a:p>
            <a:pPr marL="457200" lvl="0" indent="-381000" algn="l" rtl="0">
              <a:lnSpc>
                <a:spcPct val="150000"/>
              </a:lnSpc>
              <a:spcBef>
                <a:spcPts val="0"/>
              </a:spcBef>
              <a:spcAft>
                <a:spcPts val="0"/>
              </a:spcAft>
              <a:buSzPts val="2400"/>
              <a:buChar char="╸"/>
            </a:pPr>
            <a:endParaRPr lang="en-US" sz="1400" dirty="0">
              <a:solidFill>
                <a:schemeClr val="bg1"/>
              </a:solidFill>
              <a:latin typeface="News Cycle" panose="020B0604020202020204" charset="2"/>
              <a:cs typeface="Arial" panose="020B0604020202020204" pitchFamily="34" charset="0"/>
            </a:endParaRPr>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6"/>
          <p:cNvSpPr txBox="1">
            <a:spLocks noGrp="1"/>
          </p:cNvSpPr>
          <p:nvPr>
            <p:ph type="title"/>
          </p:nvPr>
        </p:nvSpPr>
        <p:spPr>
          <a:xfrm>
            <a:off x="457200" y="495956"/>
            <a:ext cx="8229600" cy="4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Presentation</a:t>
            </a:r>
            <a:endParaRPr/>
          </a:p>
        </p:txBody>
      </p:sp>
      <p:sp>
        <p:nvSpPr>
          <p:cNvPr id="532" name="Google Shape;532;p46"/>
          <p:cNvSpPr txBox="1">
            <a:spLocks noGrp="1"/>
          </p:cNvSpPr>
          <p:nvPr>
            <p:ph type="sldNum" idx="12"/>
          </p:nvPr>
        </p:nvSpPr>
        <p:spPr>
          <a:xfrm>
            <a:off x="4297650" y="4752131"/>
            <a:ext cx="548700" cy="31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
        <p:nvSpPr>
          <p:cNvPr id="534" name="Google Shape;534;p46"/>
          <p:cNvSpPr txBox="1"/>
          <p:nvPr/>
        </p:nvSpPr>
        <p:spPr>
          <a:xfrm>
            <a:off x="4572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b="1" dirty="0">
                <a:solidFill>
                  <a:schemeClr val="lt1"/>
                </a:solidFill>
                <a:latin typeface="Raleway"/>
                <a:ea typeface="Raleway"/>
                <a:cs typeface="Raleway"/>
                <a:sym typeface="Raleway"/>
              </a:rPr>
              <a:t>Yahya Mohamed </a:t>
            </a:r>
            <a:r>
              <a:rPr lang="en-US" b="1" dirty="0">
                <a:solidFill>
                  <a:schemeClr val="lt1"/>
                </a:solidFill>
                <a:latin typeface="News Cycle" panose="020B0604020202020204" charset="2"/>
                <a:ea typeface="Raleway"/>
                <a:cs typeface="Raleway"/>
                <a:sym typeface="Raleway"/>
              </a:rPr>
              <a:t>Mansour</a:t>
            </a:r>
            <a:r>
              <a:rPr lang="en-US" b="1" dirty="0">
                <a:solidFill>
                  <a:schemeClr val="lt1"/>
                </a:solidFill>
                <a:latin typeface="Raleway"/>
                <a:ea typeface="Raleway"/>
                <a:cs typeface="Raleway"/>
                <a:sym typeface="Raleway"/>
              </a:rPr>
              <a:t> Hassan Hamza</a:t>
            </a:r>
            <a:endParaRPr b="1" dirty="0">
              <a:solidFill>
                <a:schemeClr val="lt1"/>
              </a:solidFill>
              <a:latin typeface="Raleway"/>
              <a:ea typeface="Raleway"/>
              <a:cs typeface="Raleway"/>
              <a:sym typeface="Raleway"/>
            </a:endParaRPr>
          </a:p>
        </p:txBody>
      </p:sp>
      <p:sp>
        <p:nvSpPr>
          <p:cNvPr id="536" name="Google Shape;536;p46"/>
          <p:cNvSpPr txBox="1"/>
          <p:nvPr/>
        </p:nvSpPr>
        <p:spPr>
          <a:xfrm>
            <a:off x="5775915" y="3449344"/>
            <a:ext cx="1487246" cy="7341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b="1" dirty="0">
                <a:solidFill>
                  <a:schemeClr val="lt1"/>
                </a:solidFill>
                <a:latin typeface="Raleway"/>
                <a:ea typeface="Raleway"/>
                <a:cs typeface="Raleway"/>
                <a:sym typeface="Raleway"/>
              </a:rPr>
              <a:t>Yousef Ali Ahmed Abd </a:t>
            </a:r>
            <a:r>
              <a:rPr lang="en-US" b="1" dirty="0" err="1">
                <a:solidFill>
                  <a:schemeClr val="lt1"/>
                </a:solidFill>
                <a:latin typeface="Raleway"/>
                <a:ea typeface="Raleway"/>
                <a:cs typeface="Raleway"/>
                <a:sym typeface="Raleway"/>
              </a:rPr>
              <a:t>elmajeed</a:t>
            </a:r>
            <a:r>
              <a:rPr lang="en-US" b="1" dirty="0">
                <a:solidFill>
                  <a:schemeClr val="lt1"/>
                </a:solidFill>
                <a:latin typeface="Raleway"/>
                <a:ea typeface="Raleway"/>
                <a:cs typeface="Raleway"/>
                <a:sym typeface="Raleway"/>
              </a:rPr>
              <a:t> Mohamed</a:t>
            </a:r>
            <a:endParaRPr b="1" dirty="0">
              <a:solidFill>
                <a:schemeClr val="lt1"/>
              </a:solidFill>
              <a:latin typeface="Raleway"/>
              <a:ea typeface="Raleway"/>
              <a:cs typeface="Raleway"/>
              <a:sym typeface="Raleway"/>
            </a:endParaRPr>
          </a:p>
        </p:txBody>
      </p:sp>
      <p:sp>
        <p:nvSpPr>
          <p:cNvPr id="538" name="Google Shape;538;p46"/>
          <p:cNvSpPr txBox="1"/>
          <p:nvPr/>
        </p:nvSpPr>
        <p:spPr>
          <a:xfrm>
            <a:off x="3943709" y="3486876"/>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b="1" dirty="0">
                <a:solidFill>
                  <a:schemeClr val="lt1"/>
                </a:solidFill>
                <a:latin typeface="Raleway"/>
                <a:ea typeface="Raleway"/>
                <a:cs typeface="Raleway"/>
                <a:sym typeface="Raleway"/>
              </a:rPr>
              <a:t>Ali Osama Abdien Omar</a:t>
            </a:r>
            <a:endParaRPr b="1" dirty="0">
              <a:solidFill>
                <a:schemeClr val="lt1"/>
              </a:solidFill>
              <a:latin typeface="Raleway"/>
              <a:ea typeface="Raleway"/>
              <a:cs typeface="Raleway"/>
              <a:sym typeface="Raleway"/>
            </a:endParaRPr>
          </a:p>
        </p:txBody>
      </p:sp>
      <p:sp>
        <p:nvSpPr>
          <p:cNvPr id="540" name="Google Shape;540;p46"/>
          <p:cNvSpPr txBox="1"/>
          <p:nvPr/>
        </p:nvSpPr>
        <p:spPr>
          <a:xfrm>
            <a:off x="2111503" y="3475544"/>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b="1" dirty="0">
                <a:solidFill>
                  <a:schemeClr val="lt1"/>
                </a:solidFill>
                <a:latin typeface="Raleway"/>
                <a:ea typeface="Raleway"/>
                <a:cs typeface="Raleway"/>
                <a:sym typeface="Raleway"/>
              </a:rPr>
              <a:t>Yousef Tarek </a:t>
            </a:r>
            <a:r>
              <a:rPr lang="en-US" b="1" dirty="0" err="1">
                <a:solidFill>
                  <a:schemeClr val="lt1"/>
                </a:solidFill>
                <a:latin typeface="Raleway"/>
                <a:ea typeface="Raleway"/>
                <a:cs typeface="Raleway"/>
                <a:sym typeface="Raleway"/>
              </a:rPr>
              <a:t>Abdelmaboud</a:t>
            </a:r>
            <a:r>
              <a:rPr lang="en-US" b="1" dirty="0">
                <a:solidFill>
                  <a:schemeClr val="lt1"/>
                </a:solidFill>
                <a:latin typeface="Raleway"/>
                <a:ea typeface="Raleway"/>
                <a:cs typeface="Raleway"/>
                <a:sym typeface="Raleway"/>
              </a:rPr>
              <a:t> </a:t>
            </a:r>
            <a:r>
              <a:rPr lang="en-US" b="1" dirty="0" err="1">
                <a:solidFill>
                  <a:schemeClr val="lt1"/>
                </a:solidFill>
                <a:latin typeface="Raleway"/>
                <a:ea typeface="Raleway"/>
                <a:cs typeface="Raleway"/>
                <a:sym typeface="Raleway"/>
              </a:rPr>
              <a:t>Elbaroudy</a:t>
            </a:r>
            <a:endParaRPr b="1" dirty="0">
              <a:solidFill>
                <a:schemeClr val="lt1"/>
              </a:solidFill>
              <a:latin typeface="Raleway"/>
              <a:ea typeface="Raleway"/>
              <a:cs typeface="Raleway"/>
              <a:sym typeface="Raleway"/>
            </a:endParaRPr>
          </a:p>
        </p:txBody>
      </p:sp>
      <p:pic>
        <p:nvPicPr>
          <p:cNvPr id="3" name="Picture 2" descr="A person wearing sunglasses&#10;&#10;Description automatically generated with medium confidence">
            <a:extLst>
              <a:ext uri="{FF2B5EF4-FFF2-40B4-BE49-F238E27FC236}">
                <a16:creationId xmlns:a16="http://schemas.microsoft.com/office/drawing/2014/main" id="{8297C264-8D83-940D-D5E1-A891A1DC130C}"/>
              </a:ext>
            </a:extLst>
          </p:cNvPr>
          <p:cNvPicPr>
            <a:picLocks noChangeAspect="1"/>
          </p:cNvPicPr>
          <p:nvPr/>
        </p:nvPicPr>
        <p:blipFill>
          <a:blip r:embed="rId3"/>
          <a:stretch>
            <a:fillRect/>
          </a:stretch>
        </p:blipFill>
        <p:spPr>
          <a:xfrm>
            <a:off x="457200" y="1834856"/>
            <a:ext cx="1332150" cy="1332150"/>
          </a:xfrm>
          <a:prstGeom prst="rect">
            <a:avLst/>
          </a:prstGeom>
        </p:spPr>
      </p:pic>
      <p:pic>
        <p:nvPicPr>
          <p:cNvPr id="5" name="Picture 4" descr="A person in a suit and tie&#10;&#10;Description automatically generated with medium confidence">
            <a:extLst>
              <a:ext uri="{FF2B5EF4-FFF2-40B4-BE49-F238E27FC236}">
                <a16:creationId xmlns:a16="http://schemas.microsoft.com/office/drawing/2014/main" id="{941868D1-871D-C1E6-A839-E652EDC3D36E}"/>
              </a:ext>
            </a:extLst>
          </p:cNvPr>
          <p:cNvPicPr>
            <a:picLocks noChangeAspect="1"/>
          </p:cNvPicPr>
          <p:nvPr/>
        </p:nvPicPr>
        <p:blipFill>
          <a:blip r:embed="rId4"/>
          <a:stretch>
            <a:fillRect/>
          </a:stretch>
        </p:blipFill>
        <p:spPr>
          <a:xfrm>
            <a:off x="2186385" y="1834856"/>
            <a:ext cx="1339437" cy="1339437"/>
          </a:xfrm>
          <a:prstGeom prst="rect">
            <a:avLst/>
          </a:prstGeom>
        </p:spPr>
      </p:pic>
      <p:pic>
        <p:nvPicPr>
          <p:cNvPr id="7" name="Picture 6" descr="A person taking a selfie&#10;&#10;Description automatically generated with medium confidence">
            <a:extLst>
              <a:ext uri="{FF2B5EF4-FFF2-40B4-BE49-F238E27FC236}">
                <a16:creationId xmlns:a16="http://schemas.microsoft.com/office/drawing/2014/main" id="{DB08651C-1606-2073-B285-C1198F3DF3EC}"/>
              </a:ext>
            </a:extLst>
          </p:cNvPr>
          <p:cNvPicPr>
            <a:picLocks noChangeAspect="1"/>
          </p:cNvPicPr>
          <p:nvPr/>
        </p:nvPicPr>
        <p:blipFill>
          <a:blip r:embed="rId5"/>
          <a:stretch>
            <a:fillRect/>
          </a:stretch>
        </p:blipFill>
        <p:spPr>
          <a:xfrm>
            <a:off x="3996375" y="1902031"/>
            <a:ext cx="1339437" cy="1339437"/>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1BA073A-7CB2-6306-5E42-7C504E5FE966}"/>
              </a:ext>
            </a:extLst>
          </p:cNvPr>
          <p:cNvPicPr>
            <a:picLocks noChangeAspect="1"/>
          </p:cNvPicPr>
          <p:nvPr/>
        </p:nvPicPr>
        <p:blipFill>
          <a:blip r:embed="rId6"/>
          <a:stretch>
            <a:fillRect/>
          </a:stretch>
        </p:blipFill>
        <p:spPr>
          <a:xfrm>
            <a:off x="5775915" y="1902032"/>
            <a:ext cx="1339436" cy="1339436"/>
          </a:xfrm>
          <a:prstGeom prst="rect">
            <a:avLst/>
          </a:prstGeom>
        </p:spPr>
      </p:pic>
      <p:sp>
        <p:nvSpPr>
          <p:cNvPr id="12" name="Google Shape;540;p46">
            <a:extLst>
              <a:ext uri="{FF2B5EF4-FFF2-40B4-BE49-F238E27FC236}">
                <a16:creationId xmlns:a16="http://schemas.microsoft.com/office/drawing/2014/main" id="{10D414C5-6953-5A39-DCAF-4E6BCDD88C00}"/>
              </a:ext>
            </a:extLst>
          </p:cNvPr>
          <p:cNvSpPr txBox="1"/>
          <p:nvPr/>
        </p:nvSpPr>
        <p:spPr>
          <a:xfrm>
            <a:off x="7405691" y="3475544"/>
            <a:ext cx="1489200" cy="7341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US" b="1" dirty="0">
                <a:solidFill>
                  <a:schemeClr val="lt1"/>
                </a:solidFill>
                <a:latin typeface="News Cycle" panose="020B0604020202020204" charset="2"/>
                <a:ea typeface="Raleway"/>
                <a:cs typeface="Raleway"/>
                <a:sym typeface="Raleway"/>
              </a:rPr>
              <a:t>Huda Mohammed Abd </a:t>
            </a:r>
            <a:r>
              <a:rPr lang="en-US" b="1" dirty="0" err="1">
                <a:solidFill>
                  <a:schemeClr val="lt1"/>
                </a:solidFill>
                <a:latin typeface="News Cycle" panose="020B0604020202020204" charset="2"/>
                <a:ea typeface="Raleway"/>
                <a:cs typeface="Raleway"/>
                <a:sym typeface="Raleway"/>
              </a:rPr>
              <a:t>El_Fattah</a:t>
            </a:r>
            <a:r>
              <a:rPr lang="en-US" b="1" dirty="0">
                <a:solidFill>
                  <a:schemeClr val="lt1"/>
                </a:solidFill>
                <a:latin typeface="News Cycle" panose="020B0604020202020204" charset="2"/>
                <a:ea typeface="Raleway"/>
                <a:cs typeface="Raleway"/>
                <a:sym typeface="Raleway"/>
              </a:rPr>
              <a:t> Mohammed</a:t>
            </a:r>
          </a:p>
        </p:txBody>
      </p:sp>
      <p:sp>
        <p:nvSpPr>
          <p:cNvPr id="2" name="Google Shape;226;p30">
            <a:extLst>
              <a:ext uri="{FF2B5EF4-FFF2-40B4-BE49-F238E27FC236}">
                <a16:creationId xmlns:a16="http://schemas.microsoft.com/office/drawing/2014/main" id="{A19F0DA1-113C-4DD0-F22C-A865563A9D3C}"/>
              </a:ext>
            </a:extLst>
          </p:cNvPr>
          <p:cNvSpPr txBox="1">
            <a:spLocks/>
          </p:cNvSpPr>
          <p:nvPr/>
        </p:nvSpPr>
        <p:spPr>
          <a:xfrm>
            <a:off x="8480584" y="4749851"/>
            <a:ext cx="548700" cy="393600"/>
          </a:xfrm>
          <a:prstGeom prst="rect">
            <a:avLst/>
          </a:prstGeom>
          <a:noFill/>
          <a:ln>
            <a:noFill/>
          </a:ln>
          <a:effectLst>
            <a:outerShdw blurRad="57150" dist="19050" dir="5400000" algn="bl" rotWithShape="0">
              <a:schemeClr val="dk1">
                <a:alpha val="5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chemeClr val="lt1"/>
                </a:solidFill>
                <a:latin typeface="News Cycle"/>
                <a:ea typeface="News Cycle"/>
                <a:cs typeface="News Cycle"/>
                <a:sym typeface="News Cycle"/>
              </a:defRPr>
            </a:lvl1pPr>
            <a:lvl2pPr marR="0" lvl="1" algn="r" rtl="0">
              <a:lnSpc>
                <a:spcPct val="100000"/>
              </a:lnSpc>
              <a:spcBef>
                <a:spcPts val="0"/>
              </a:spcBef>
              <a:spcAft>
                <a:spcPts val="0"/>
              </a:spcAft>
              <a:buClr>
                <a:srgbClr val="000000"/>
              </a:buClr>
              <a:buFont typeface="Arial"/>
              <a:buNone/>
              <a:defRPr sz="1300" b="1" i="0" u="none" strike="noStrike" cap="none">
                <a:solidFill>
                  <a:schemeClr val="lt1"/>
                </a:solidFill>
                <a:latin typeface="News Cycle"/>
                <a:ea typeface="News Cycle"/>
                <a:cs typeface="News Cycle"/>
                <a:sym typeface="News Cycle"/>
              </a:defRPr>
            </a:lvl2pPr>
            <a:lvl3pPr marR="0" lvl="2" algn="r" rtl="0">
              <a:lnSpc>
                <a:spcPct val="100000"/>
              </a:lnSpc>
              <a:spcBef>
                <a:spcPts val="0"/>
              </a:spcBef>
              <a:spcAft>
                <a:spcPts val="0"/>
              </a:spcAft>
              <a:buClr>
                <a:srgbClr val="000000"/>
              </a:buClr>
              <a:buFont typeface="Arial"/>
              <a:buNone/>
              <a:defRPr sz="1300" b="1" i="0" u="none" strike="noStrike" cap="none">
                <a:solidFill>
                  <a:schemeClr val="lt1"/>
                </a:solidFill>
                <a:latin typeface="News Cycle"/>
                <a:ea typeface="News Cycle"/>
                <a:cs typeface="News Cycle"/>
                <a:sym typeface="News Cycle"/>
              </a:defRPr>
            </a:lvl3pPr>
            <a:lvl4pPr marR="0" lvl="3" algn="r" rtl="0">
              <a:lnSpc>
                <a:spcPct val="100000"/>
              </a:lnSpc>
              <a:spcBef>
                <a:spcPts val="0"/>
              </a:spcBef>
              <a:spcAft>
                <a:spcPts val="0"/>
              </a:spcAft>
              <a:buClr>
                <a:srgbClr val="000000"/>
              </a:buClr>
              <a:buFont typeface="Arial"/>
              <a:buNone/>
              <a:defRPr sz="1300" b="1" i="0" u="none" strike="noStrike" cap="none">
                <a:solidFill>
                  <a:schemeClr val="lt1"/>
                </a:solidFill>
                <a:latin typeface="News Cycle"/>
                <a:ea typeface="News Cycle"/>
                <a:cs typeface="News Cycle"/>
                <a:sym typeface="News Cycle"/>
              </a:defRPr>
            </a:lvl4pPr>
            <a:lvl5pPr marR="0" lvl="4" algn="r" rtl="0">
              <a:lnSpc>
                <a:spcPct val="100000"/>
              </a:lnSpc>
              <a:spcBef>
                <a:spcPts val="0"/>
              </a:spcBef>
              <a:spcAft>
                <a:spcPts val="0"/>
              </a:spcAft>
              <a:buClr>
                <a:srgbClr val="000000"/>
              </a:buClr>
              <a:buFont typeface="Arial"/>
              <a:buNone/>
              <a:defRPr sz="1300" b="1" i="0" u="none" strike="noStrike" cap="none">
                <a:solidFill>
                  <a:schemeClr val="lt1"/>
                </a:solidFill>
                <a:latin typeface="News Cycle"/>
                <a:ea typeface="News Cycle"/>
                <a:cs typeface="News Cycle"/>
                <a:sym typeface="News Cycle"/>
              </a:defRPr>
            </a:lvl5pPr>
            <a:lvl6pPr marR="0" lvl="5" algn="r" rtl="0">
              <a:lnSpc>
                <a:spcPct val="100000"/>
              </a:lnSpc>
              <a:spcBef>
                <a:spcPts val="0"/>
              </a:spcBef>
              <a:spcAft>
                <a:spcPts val="0"/>
              </a:spcAft>
              <a:buClr>
                <a:srgbClr val="000000"/>
              </a:buClr>
              <a:buFont typeface="Arial"/>
              <a:buNone/>
              <a:defRPr sz="1300" b="1" i="0" u="none" strike="noStrike" cap="none">
                <a:solidFill>
                  <a:schemeClr val="lt1"/>
                </a:solidFill>
                <a:latin typeface="News Cycle"/>
                <a:ea typeface="News Cycle"/>
                <a:cs typeface="News Cycle"/>
                <a:sym typeface="News Cycle"/>
              </a:defRPr>
            </a:lvl6pPr>
            <a:lvl7pPr marR="0" lvl="6" algn="r" rtl="0">
              <a:lnSpc>
                <a:spcPct val="100000"/>
              </a:lnSpc>
              <a:spcBef>
                <a:spcPts val="0"/>
              </a:spcBef>
              <a:spcAft>
                <a:spcPts val="0"/>
              </a:spcAft>
              <a:buClr>
                <a:srgbClr val="000000"/>
              </a:buClr>
              <a:buFont typeface="Arial"/>
              <a:buNone/>
              <a:defRPr sz="1300" b="1" i="0" u="none" strike="noStrike" cap="none">
                <a:solidFill>
                  <a:schemeClr val="lt1"/>
                </a:solidFill>
                <a:latin typeface="News Cycle"/>
                <a:ea typeface="News Cycle"/>
                <a:cs typeface="News Cycle"/>
                <a:sym typeface="News Cycle"/>
              </a:defRPr>
            </a:lvl7pPr>
            <a:lvl8pPr marR="0" lvl="7" algn="r" rtl="0">
              <a:lnSpc>
                <a:spcPct val="100000"/>
              </a:lnSpc>
              <a:spcBef>
                <a:spcPts val="0"/>
              </a:spcBef>
              <a:spcAft>
                <a:spcPts val="0"/>
              </a:spcAft>
              <a:buClr>
                <a:srgbClr val="000000"/>
              </a:buClr>
              <a:buFont typeface="Arial"/>
              <a:buNone/>
              <a:defRPr sz="1300" b="1" i="0" u="none" strike="noStrike" cap="none">
                <a:solidFill>
                  <a:schemeClr val="lt1"/>
                </a:solidFill>
                <a:latin typeface="News Cycle"/>
                <a:ea typeface="News Cycle"/>
                <a:cs typeface="News Cycle"/>
                <a:sym typeface="News Cycle"/>
              </a:defRPr>
            </a:lvl8pPr>
            <a:lvl9pPr marR="0" lvl="8" algn="r" rtl="0">
              <a:lnSpc>
                <a:spcPct val="100000"/>
              </a:lnSpc>
              <a:spcBef>
                <a:spcPts val="0"/>
              </a:spcBef>
              <a:spcAft>
                <a:spcPts val="0"/>
              </a:spcAft>
              <a:buClr>
                <a:srgbClr val="000000"/>
              </a:buClr>
              <a:buFont typeface="Arial"/>
              <a:buNone/>
              <a:defRPr sz="1300" b="1" i="0" u="none" strike="noStrike" cap="none">
                <a:solidFill>
                  <a:schemeClr val="lt1"/>
                </a:solidFill>
                <a:latin typeface="News Cycle"/>
                <a:ea typeface="News Cycle"/>
                <a:cs typeface="News Cycle"/>
                <a:sym typeface="News Cycle"/>
              </a:defRPr>
            </a:lvl9pPr>
          </a:lstStyle>
          <a:p>
            <a:pPr>
              <a:defRPr/>
            </a:pPr>
            <a:r>
              <a:rPr lang="ar-EG" dirty="0">
                <a:solidFill>
                  <a:srgbClr val="FFFFFF"/>
                </a:solidFill>
              </a:rPr>
              <a:t>28</a:t>
            </a:r>
            <a:endParaRPr lang="en" dirty="0">
              <a:solidFill>
                <a:srgbClr val="FFFFFF"/>
              </a:solidFill>
            </a:endParaRPr>
          </a:p>
        </p:txBody>
      </p:sp>
      <p:pic>
        <p:nvPicPr>
          <p:cNvPr id="8" name="Picture 7" descr="A picture containing person&#10;&#10;Description automatically generated">
            <a:extLst>
              <a:ext uri="{FF2B5EF4-FFF2-40B4-BE49-F238E27FC236}">
                <a16:creationId xmlns:a16="http://schemas.microsoft.com/office/drawing/2014/main" id="{4C8540B4-89EB-91A2-1757-0A57B6D4F454}"/>
              </a:ext>
            </a:extLst>
          </p:cNvPr>
          <p:cNvPicPr>
            <a:picLocks noChangeAspect="1"/>
          </p:cNvPicPr>
          <p:nvPr/>
        </p:nvPicPr>
        <p:blipFill>
          <a:blip r:embed="rId7"/>
          <a:stretch>
            <a:fillRect/>
          </a:stretch>
        </p:blipFill>
        <p:spPr>
          <a:xfrm>
            <a:off x="7480573" y="1902031"/>
            <a:ext cx="1339436" cy="133943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3241837" y="1848475"/>
            <a:ext cx="3513060" cy="1446550"/>
          </a:xfrm>
          <a:prstGeom prst="rect">
            <a:avLst/>
          </a:prstGeom>
        </p:spPr>
        <p:txBody>
          <a:bodyPr spcFirstLastPara="1" wrap="square" lIns="0" tIns="0" rIns="0" bIns="0" anchor="ctr" anchorCtr="0">
            <a:noAutofit/>
          </a:bodyPr>
          <a:lstStyle/>
          <a:p>
            <a:pPr marL="0" indent="0" algn="just">
              <a:buNone/>
            </a:pPr>
            <a:r>
              <a:rPr lang="en-US" sz="4400" b="1" u="sng" dirty="0">
                <a:solidFill>
                  <a:schemeClr val="accent1"/>
                </a:solidFill>
                <a:latin typeface="News Cycle" panose="020B0604020202020204" charset="2"/>
              </a:rPr>
              <a:t>Thank You </a:t>
            </a:r>
          </a:p>
        </p:txBody>
      </p:sp>
      <p:sp>
        <p:nvSpPr>
          <p:cNvPr id="110" name="Google Shape;110;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2383324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5596345" y="118946"/>
            <a:ext cx="3393102" cy="1156627"/>
          </a:xfrm>
          <a:prstGeom prst="rect">
            <a:avLst/>
          </a:prstGeom>
        </p:spPr>
        <p:txBody>
          <a:bodyPr spcFirstLastPara="1" wrap="square" lIns="0" tIns="0" rIns="0" bIns="0" anchor="b" anchorCtr="0">
            <a:noAutofit/>
          </a:bodyPr>
          <a:lstStyle/>
          <a:p>
            <a:r>
              <a:rPr lang="en-US" sz="1800" b="1" dirty="0">
                <a:effectLst/>
                <a:latin typeface="News Cycle" panose="020B0604020202020204" charset="2"/>
                <a:ea typeface="Times New Roman" panose="02020603050405020304" pitchFamily="18" charset="0"/>
                <a:cs typeface="Arial" panose="020B0604020202020204" pitchFamily="34" charset="0"/>
              </a:rPr>
              <a:t>Literature Survey : EXISTING SYSTEM </a:t>
            </a:r>
            <a:br>
              <a:rPr lang="en-US" sz="1800" b="1" dirty="0">
                <a:effectLst/>
                <a:latin typeface="News Cycle" panose="020B0604020202020204" charset="2"/>
                <a:ea typeface="Times New Roman" panose="02020603050405020304" pitchFamily="18" charset="0"/>
              </a:rPr>
            </a:br>
            <a:endParaRPr sz="2400" b="1" dirty="0">
              <a:latin typeface="News Cycle" panose="020B0604020202020204" charset="2"/>
            </a:endParaRPr>
          </a:p>
        </p:txBody>
      </p:sp>
      <p:sp>
        <p:nvSpPr>
          <p:cNvPr id="159" name="Google Shape;159;p24"/>
          <p:cNvSpPr txBox="1">
            <a:spLocks noGrp="1"/>
          </p:cNvSpPr>
          <p:nvPr>
            <p:ph type="body" idx="1"/>
          </p:nvPr>
        </p:nvSpPr>
        <p:spPr>
          <a:xfrm>
            <a:off x="5642515" y="1368274"/>
            <a:ext cx="3300761" cy="2408271"/>
          </a:xfrm>
          <a:prstGeom prst="rect">
            <a:avLst/>
          </a:prstGeom>
        </p:spPr>
        <p:txBody>
          <a:bodyPr spcFirstLastPara="1" wrap="square" lIns="0" tIns="0" rIns="0" bIns="0" anchor="t" anchorCtr="0">
            <a:noAutofit/>
          </a:bodyPr>
          <a:lstStyle/>
          <a:p>
            <a:pPr marL="0" marR="0" algn="just">
              <a:spcBef>
                <a:spcPts val="1050"/>
              </a:spcBef>
              <a:spcAft>
                <a:spcPts val="750"/>
              </a:spcAft>
            </a:pPr>
            <a:r>
              <a:rPr lang="en-US" sz="1600" dirty="0">
                <a:solidFill>
                  <a:srgbClr val="000000"/>
                </a:solidFill>
                <a:effectLst/>
                <a:latin typeface="News cycle" panose="020B0604020202020204" charset="2"/>
                <a:ea typeface="Times New Roman" panose="02020603050405020304" pitchFamily="18" charset="0"/>
                <a:cs typeface="Arial" panose="020B0604020202020204" pitchFamily="34" charset="0"/>
              </a:rPr>
              <a:t>The whole process of assigning test and evaluating their scores after the test, was done manually till date. Processing the test paper i.e.</a:t>
            </a:r>
            <a:r>
              <a:rPr lang="en-US" sz="1600" dirty="0">
                <a:solidFill>
                  <a:srgbClr val="000000"/>
                </a:solidFill>
                <a:latin typeface="News cycle" panose="020B0604020202020204" charset="2"/>
                <a:ea typeface="Times New Roman" panose="02020603050405020304" pitchFamily="18" charset="0"/>
                <a:cs typeface="Arial" panose="020B0604020202020204" pitchFamily="34" charset="0"/>
              </a:rPr>
              <a:t> </a:t>
            </a:r>
            <a:r>
              <a:rPr lang="en-US" sz="1600" dirty="0">
                <a:solidFill>
                  <a:srgbClr val="000000"/>
                </a:solidFill>
                <a:effectLst/>
                <a:latin typeface="News cycle" panose="020B0604020202020204" charset="2"/>
                <a:ea typeface="Times New Roman" panose="02020603050405020304" pitchFamily="18" charset="0"/>
                <a:cs typeface="Arial" panose="020B0604020202020204" pitchFamily="34" charset="0"/>
              </a:rPr>
              <a:t>checking and distributing respective scores used to take time when the software was not installed. </a:t>
            </a:r>
            <a:endParaRPr lang="en-US" sz="1600" dirty="0">
              <a:effectLst/>
              <a:latin typeface="Times New Roman" panose="02020603050405020304" pitchFamily="18" charset="0"/>
              <a:ea typeface="Times New Roman" panose="02020603050405020304" pitchFamily="18" charset="0"/>
            </a:endParaRPr>
          </a:p>
        </p:txBody>
      </p:sp>
      <p:sp>
        <p:nvSpPr>
          <p:cNvPr id="160" name="Google Shape;160;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t>4</a:t>
            </a:fld>
            <a:endParaRPr>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457200" y="587675"/>
            <a:ext cx="5343900" cy="718800"/>
          </a:xfrm>
          <a:prstGeom prst="rect">
            <a:avLst/>
          </a:prstGeom>
        </p:spPr>
        <p:txBody>
          <a:bodyPr spcFirstLastPara="1" wrap="square" lIns="0" tIns="0" rIns="0" bIns="0" anchor="b" anchorCtr="0">
            <a:noAutofit/>
          </a:bodyPr>
          <a:lstStyle/>
          <a:p>
            <a:pPr marL="0" marR="0">
              <a:spcBef>
                <a:spcPts val="1050"/>
              </a:spcBef>
              <a:spcAft>
                <a:spcPts val="750"/>
              </a:spcAft>
            </a:pPr>
            <a:r>
              <a:rPr lang="en-US" sz="1800" b="1" dirty="0">
                <a:solidFill>
                  <a:schemeClr val="accent2"/>
                </a:solidFill>
                <a:effectLst/>
                <a:latin typeface="News cycle" panose="020B0604020202020204" charset="2"/>
                <a:ea typeface="Times New Roman" panose="02020603050405020304" pitchFamily="18" charset="0"/>
                <a:cs typeface="Arial" panose="020B0604020202020204" pitchFamily="34" charset="0"/>
              </a:rPr>
              <a:t>Disadvantages of Current System </a:t>
            </a:r>
            <a:endParaRPr lang="en-US" sz="1800" b="1" dirty="0">
              <a:solidFill>
                <a:schemeClr val="accent2"/>
              </a:solidFill>
              <a:effectLst/>
              <a:latin typeface="Times New Roman" panose="02020603050405020304" pitchFamily="18" charset="0"/>
              <a:ea typeface="Times New Roman" panose="02020603050405020304" pitchFamily="18" charset="0"/>
            </a:endParaRPr>
          </a:p>
        </p:txBody>
      </p:sp>
      <p:sp>
        <p:nvSpPr>
          <p:cNvPr id="172" name="Google Shape;172;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74" name="Google Shape;174;p26"/>
          <p:cNvSpPr txBox="1"/>
          <p:nvPr/>
        </p:nvSpPr>
        <p:spPr>
          <a:xfrm>
            <a:off x="709567" y="1521069"/>
            <a:ext cx="4249009" cy="2448765"/>
          </a:xfrm>
          <a:prstGeom prst="rect">
            <a:avLst/>
          </a:prstGeom>
          <a:noFill/>
          <a:ln>
            <a:noFill/>
          </a:ln>
        </p:spPr>
        <p:txBody>
          <a:bodyPr spcFirstLastPara="1" wrap="square" lIns="91425" tIns="91425" rIns="91425" bIns="91425" anchor="t" anchorCtr="0">
            <a:noAutofit/>
          </a:bodyPr>
          <a:lstStyle/>
          <a:p>
            <a:pPr lvl="0" algn="just" rtl="0">
              <a:lnSpc>
                <a:spcPct val="115000"/>
              </a:lnSpc>
              <a:spcBef>
                <a:spcPts val="0"/>
              </a:spcBef>
              <a:spcAft>
                <a:spcPts val="0"/>
              </a:spcAft>
            </a:pPr>
            <a:endParaRPr lang="en-US" dirty="0">
              <a:solidFill>
                <a:schemeClr val="bg1"/>
              </a:solidFill>
              <a:latin typeface="News Cycle"/>
              <a:ea typeface="News Cycle"/>
              <a:cs typeface="News Cycle"/>
              <a:sym typeface="News Cycle"/>
            </a:endParaRPr>
          </a:p>
        </p:txBody>
      </p:sp>
      <p:sp>
        <p:nvSpPr>
          <p:cNvPr id="3" name="TextBox 2">
            <a:extLst>
              <a:ext uri="{FF2B5EF4-FFF2-40B4-BE49-F238E27FC236}">
                <a16:creationId xmlns:a16="http://schemas.microsoft.com/office/drawing/2014/main" id="{FC417364-C724-86B7-0196-4486BDCFD9D2}"/>
              </a:ext>
            </a:extLst>
          </p:cNvPr>
          <p:cNvSpPr txBox="1"/>
          <p:nvPr/>
        </p:nvSpPr>
        <p:spPr>
          <a:xfrm>
            <a:off x="457200" y="1644901"/>
            <a:ext cx="4594302" cy="2555315"/>
          </a:xfrm>
          <a:prstGeom prst="rect">
            <a:avLst/>
          </a:prstGeom>
          <a:noFill/>
        </p:spPr>
        <p:txBody>
          <a:bodyPr wrap="square">
            <a:spAutoFit/>
          </a:bodyPr>
          <a:lstStyle/>
          <a:p>
            <a:pPr marL="457200" lvl="0" indent="-381000" algn="l" rtl="0">
              <a:lnSpc>
                <a:spcPct val="150000"/>
              </a:lnSpc>
              <a:spcBef>
                <a:spcPts val="600"/>
              </a:spcBef>
              <a:spcAft>
                <a:spcPts val="0"/>
              </a:spcAft>
              <a:buSzPts val="2400"/>
              <a:buChar char="╸"/>
            </a:pPr>
            <a:r>
              <a:rPr lang="en-US" dirty="0">
                <a:solidFill>
                  <a:schemeClr val="bg1"/>
                </a:solidFill>
                <a:effectLst/>
                <a:latin typeface="News cycle" panose="020B0604020202020204" charset="2"/>
                <a:ea typeface="Calibri" panose="020F0502020204030204" pitchFamily="34" charset="0"/>
                <a:cs typeface="Arial" panose="020B0604020202020204" pitchFamily="34" charset="0"/>
              </a:rPr>
              <a:t>The current system is very time consuming. </a:t>
            </a:r>
          </a:p>
          <a:p>
            <a:pPr marL="457200" lvl="0" indent="-381000" algn="l" rtl="0">
              <a:lnSpc>
                <a:spcPct val="150000"/>
              </a:lnSpc>
              <a:spcBef>
                <a:spcPts val="600"/>
              </a:spcBef>
              <a:spcAft>
                <a:spcPts val="0"/>
              </a:spcAft>
              <a:buSzPts val="2400"/>
              <a:buChar char="╸"/>
            </a:pPr>
            <a:r>
              <a:rPr lang="en-US" dirty="0">
                <a:solidFill>
                  <a:schemeClr val="bg1"/>
                </a:solidFill>
                <a:effectLst/>
                <a:latin typeface="News cycle" panose="020B0604020202020204" charset="2"/>
                <a:ea typeface="Calibri" panose="020F0502020204030204" pitchFamily="34" charset="0"/>
                <a:cs typeface="Arial" panose="020B0604020202020204" pitchFamily="34" charset="0"/>
              </a:rPr>
              <a:t>To take exam of more candidates more invigilators are required but no need of invigilator in case of online examination. </a:t>
            </a:r>
            <a:endParaRPr lang="en-US" dirty="0">
              <a:solidFill>
                <a:schemeClr val="bg1"/>
              </a:solidFill>
              <a:latin typeface="News cycle" panose="020B0604020202020204" charset="2"/>
              <a:ea typeface="Calibri" panose="020F0502020204030204" pitchFamily="34" charset="0"/>
              <a:cs typeface="Arial" panose="020B0604020202020204" pitchFamily="34" charset="0"/>
            </a:endParaRPr>
          </a:p>
          <a:p>
            <a:pPr marL="457200" indent="-381000">
              <a:lnSpc>
                <a:spcPct val="150000"/>
              </a:lnSpc>
              <a:spcBef>
                <a:spcPts val="600"/>
              </a:spcBef>
              <a:buSzPts val="2400"/>
              <a:buFont typeface="Arial"/>
              <a:buChar char="╸"/>
            </a:pPr>
            <a:r>
              <a:rPr lang="en-US" dirty="0">
                <a:solidFill>
                  <a:schemeClr val="bg1"/>
                </a:solidFill>
                <a:effectLst/>
                <a:latin typeface="News cycle" panose="020B0604020202020204" charset="2"/>
                <a:ea typeface="Times New Roman" panose="02020603050405020304" pitchFamily="18" charset="0"/>
                <a:cs typeface="Arial" panose="020B0604020202020204" pitchFamily="34" charset="0"/>
              </a:rPr>
              <a:t>The chances of paper leakage are more in current system as compared to proposed system. </a:t>
            </a:r>
            <a:endParaRPr lang="en-US" dirty="0">
              <a:solidFill>
                <a:schemeClr val="bg1"/>
              </a:solidFill>
              <a:effectLst/>
              <a:latin typeface="Times New Roman" panose="02020603050405020304" pitchFamily="18" charset="0"/>
              <a:ea typeface="Times New Roman" panose="02020603050405020304" pitchFamily="18" charset="0"/>
            </a:endParaRPr>
          </a:p>
          <a:p>
            <a:pPr marL="457200" lvl="0" indent="-381000" algn="l" rtl="0">
              <a:lnSpc>
                <a:spcPct val="150000"/>
              </a:lnSpc>
              <a:spcBef>
                <a:spcPts val="600"/>
              </a:spcBef>
              <a:spcAft>
                <a:spcPts val="0"/>
              </a:spcAft>
              <a:buSzPts val="2400"/>
              <a:buChar char="╸"/>
            </a:pPr>
            <a:r>
              <a:rPr lang="en-US" dirty="0">
                <a:solidFill>
                  <a:schemeClr val="bg1"/>
                </a:solidFill>
                <a:effectLst/>
                <a:latin typeface="News cycle" panose="020B0604020202020204" charset="2"/>
                <a:ea typeface="Calibri" panose="020F0502020204030204" pitchFamily="34" charset="0"/>
                <a:cs typeface="Arial" panose="020B0604020202020204" pitchFamily="34" charset="0"/>
              </a:rPr>
              <a:t>Result processing takes more time as it is done manually.</a:t>
            </a:r>
            <a:endParaRPr lang="en-US" dirty="0">
              <a:solidFill>
                <a:schemeClr val="bg1"/>
              </a:solidFill>
              <a:latin typeface="News Cycle" panose="020B0604020202020204" charset="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8"/>
          <p:cNvSpPr txBox="1">
            <a:spLocks noGrp="1"/>
          </p:cNvSpPr>
          <p:nvPr>
            <p:ph type="title" idx="4294967295"/>
          </p:nvPr>
        </p:nvSpPr>
        <p:spPr>
          <a:xfrm>
            <a:off x="646771" y="223025"/>
            <a:ext cx="2817543"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u="sng" dirty="0"/>
              <a:t>Objective</a:t>
            </a:r>
          </a:p>
        </p:txBody>
      </p:sp>
      <p:sp>
        <p:nvSpPr>
          <p:cNvPr id="581" name="Google Shape;581;p4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dk1"/>
                </a:solidFill>
              </a:rPr>
              <a:t>6</a:t>
            </a:fld>
            <a:endParaRPr>
              <a:solidFill>
                <a:schemeClr val="dk1"/>
              </a:solidFill>
            </a:endParaRPr>
          </a:p>
        </p:txBody>
      </p:sp>
      <p:sp>
        <p:nvSpPr>
          <p:cNvPr id="6" name="Google Shape;116;p20">
            <a:extLst>
              <a:ext uri="{FF2B5EF4-FFF2-40B4-BE49-F238E27FC236}">
                <a16:creationId xmlns:a16="http://schemas.microsoft.com/office/drawing/2014/main" id="{A4542526-CC49-C334-5FBB-618448AB9988}"/>
              </a:ext>
            </a:extLst>
          </p:cNvPr>
          <p:cNvSpPr txBox="1">
            <a:spLocks/>
          </p:cNvSpPr>
          <p:nvPr/>
        </p:nvSpPr>
        <p:spPr>
          <a:xfrm>
            <a:off x="646771" y="1064210"/>
            <a:ext cx="6824546" cy="332880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gn="just">
              <a:spcBef>
                <a:spcPts val="600"/>
              </a:spcBef>
              <a:buSzPts val="2400"/>
              <a:buFont typeface="Arial"/>
              <a:buChar char="╸"/>
            </a:pPr>
            <a:r>
              <a:rPr lang="en-US" sz="1600" dirty="0">
                <a:solidFill>
                  <a:schemeClr val="bg1"/>
                </a:solidFill>
                <a:effectLst/>
                <a:latin typeface="News cycle" panose="020B0604020202020204" charset="2"/>
                <a:ea typeface="Calibri" panose="020F0502020204030204" pitchFamily="34" charset="0"/>
                <a:cs typeface="Arial" panose="020B0604020202020204" pitchFamily="34" charset="0"/>
              </a:rPr>
              <a:t>examination </a:t>
            </a:r>
            <a:r>
              <a:rPr lang="en-US" sz="1600" dirty="0">
                <a:solidFill>
                  <a:schemeClr val="bg1"/>
                </a:solidFill>
                <a:effectLst/>
                <a:latin typeface="News Cycle" panose="020B0604020202020204" charset="2"/>
                <a:ea typeface="Times New Roman" panose="02020603050405020304" pitchFamily="18" charset="0"/>
              </a:rPr>
              <a:t>management </a:t>
            </a:r>
            <a:r>
              <a:rPr lang="en-US" sz="1600" dirty="0">
                <a:solidFill>
                  <a:schemeClr val="bg1"/>
                </a:solidFill>
                <a:effectLst/>
                <a:latin typeface="News cycle" panose="020B0604020202020204" charset="2"/>
                <a:ea typeface="Calibri" panose="020F0502020204030204" pitchFamily="34" charset="0"/>
                <a:cs typeface="Arial" panose="020B0604020202020204" pitchFamily="34" charset="0"/>
              </a:rPr>
              <a:t>system will reduce the hectic job of assessing the answers given by the candidates manually .</a:t>
            </a:r>
          </a:p>
          <a:p>
            <a:pPr marL="457200" indent="-381000" algn="just">
              <a:spcBef>
                <a:spcPts val="600"/>
              </a:spcBef>
              <a:buSzPts val="2400"/>
              <a:buFont typeface="Arial"/>
              <a:buChar char="╸"/>
            </a:pPr>
            <a:r>
              <a:rPr lang="en-US" sz="1600" dirty="0">
                <a:solidFill>
                  <a:schemeClr val="bg1"/>
                </a:solidFill>
                <a:effectLst/>
                <a:latin typeface="News cycle" panose="020B0604020202020204" charset="2"/>
                <a:ea typeface="Calibri" panose="020F0502020204030204" pitchFamily="34" charset="0"/>
                <a:cs typeface="Arial" panose="020B0604020202020204" pitchFamily="34" charset="0"/>
              </a:rPr>
              <a:t>Being an integrated examination </a:t>
            </a:r>
            <a:r>
              <a:rPr lang="en-US" sz="1600" dirty="0">
                <a:solidFill>
                  <a:schemeClr val="bg1"/>
                </a:solidFill>
                <a:effectLst/>
                <a:latin typeface="News Cycle" panose="020B0604020202020204" charset="2"/>
                <a:ea typeface="Times New Roman" panose="02020603050405020304" pitchFamily="18" charset="0"/>
              </a:rPr>
              <a:t>management </a:t>
            </a:r>
            <a:r>
              <a:rPr lang="en-US" sz="1600" dirty="0">
                <a:solidFill>
                  <a:schemeClr val="bg1"/>
                </a:solidFill>
                <a:effectLst/>
                <a:latin typeface="News cycle" panose="020B0604020202020204" charset="2"/>
                <a:ea typeface="Calibri" panose="020F0502020204030204" pitchFamily="34" charset="0"/>
                <a:cs typeface="Arial" panose="020B0604020202020204" pitchFamily="34" charset="0"/>
              </a:rPr>
              <a:t>system it will reduce paper work .</a:t>
            </a:r>
            <a:endParaRPr lang="en-US" sz="1600" dirty="0">
              <a:solidFill>
                <a:schemeClr val="bg1"/>
              </a:solidFill>
              <a:latin typeface="News cycle" panose="020B0604020202020204" charset="2"/>
              <a:ea typeface="Calibri" panose="020F0502020204030204" pitchFamily="34" charset="0"/>
              <a:cs typeface="Arial" panose="020B0604020202020204" pitchFamily="34" charset="0"/>
            </a:endParaRPr>
          </a:p>
          <a:p>
            <a:pPr marL="457200" indent="-381000" algn="just">
              <a:spcBef>
                <a:spcPts val="600"/>
              </a:spcBef>
              <a:buSzPts val="2400"/>
              <a:buFont typeface="Arial"/>
              <a:buChar char="╸"/>
            </a:pPr>
            <a:r>
              <a:rPr lang="en-US" sz="1600" dirty="0">
                <a:solidFill>
                  <a:schemeClr val="bg1"/>
                </a:solidFill>
                <a:effectLst/>
                <a:latin typeface="News cycle" panose="020B0604020202020204" charset="2"/>
                <a:ea typeface="Calibri" panose="020F0502020204030204" pitchFamily="34" charset="0"/>
                <a:cs typeface="Arial" panose="020B0604020202020204" pitchFamily="34" charset="0"/>
              </a:rPr>
              <a:t>To allow faculty to give additional time to students with disabilities .</a:t>
            </a:r>
          </a:p>
          <a:p>
            <a:pPr marL="457200" indent="-381000" algn="just">
              <a:spcBef>
                <a:spcPts val="600"/>
              </a:spcBef>
              <a:buSzPts val="2400"/>
              <a:buFont typeface="Arial"/>
              <a:buChar char="╸"/>
            </a:pPr>
            <a:r>
              <a:rPr lang="en-US" sz="1600" dirty="0">
                <a:solidFill>
                  <a:schemeClr val="bg1"/>
                </a:solidFill>
                <a:effectLst/>
                <a:latin typeface="News cycle" panose="020B0604020202020204" charset="2"/>
                <a:ea typeface="Times New Roman" panose="02020603050405020304" pitchFamily="18" charset="0"/>
                <a:cs typeface="Arial" panose="020B0604020202020204" pitchFamily="34" charset="0"/>
              </a:rPr>
              <a:t>To allow faculty and other institutions</a:t>
            </a:r>
            <a:r>
              <a:rPr lang="en-US" sz="1600" dirty="0">
                <a:solidFill>
                  <a:schemeClr val="bg1"/>
                </a:solidFill>
                <a:effectLst/>
                <a:latin typeface="Arial" panose="020B0604020202020204" pitchFamily="34" charset="0"/>
                <a:ea typeface="Times New Roman" panose="02020603050405020304" pitchFamily="18" charset="0"/>
              </a:rPr>
              <a:t> </a:t>
            </a:r>
            <a:r>
              <a:rPr lang="en-US" sz="1600" dirty="0">
                <a:solidFill>
                  <a:schemeClr val="bg1"/>
                </a:solidFill>
                <a:effectLst/>
                <a:latin typeface="News cycle" panose="020B0604020202020204" charset="2"/>
                <a:ea typeface="Times New Roman" panose="02020603050405020304" pitchFamily="18" charset="0"/>
                <a:cs typeface="Arial" panose="020B0604020202020204" pitchFamily="34" charset="0"/>
              </a:rPr>
              <a:t>to create tests and answer key. </a:t>
            </a:r>
            <a:endParaRPr lang="en-US" sz="1600" dirty="0">
              <a:solidFill>
                <a:schemeClr val="bg1"/>
              </a:solidFill>
              <a:effectLst/>
              <a:latin typeface="Times New Roman" panose="02020603050405020304" pitchFamily="18" charset="0"/>
              <a:ea typeface="Times New Roman" panose="02020603050405020304" pitchFamily="18" charset="0"/>
            </a:endParaRPr>
          </a:p>
          <a:p>
            <a:pPr marL="457200" indent="-381000" algn="just">
              <a:spcBef>
                <a:spcPts val="600"/>
              </a:spcBef>
              <a:buSzPts val="2400"/>
              <a:buFont typeface="Arial"/>
              <a:buChar char="╸"/>
            </a:pPr>
            <a:r>
              <a:rPr lang="en-US" sz="1600" dirty="0">
                <a:solidFill>
                  <a:schemeClr val="bg1"/>
                </a:solidFill>
                <a:effectLst/>
                <a:latin typeface="News cycle" panose="020B0604020202020204" charset="2"/>
                <a:ea typeface="Times New Roman" panose="02020603050405020304" pitchFamily="18" charset="0"/>
                <a:cs typeface="Arial" panose="020B0604020202020204" pitchFamily="34" charset="0"/>
              </a:rPr>
              <a:t>To allow automatic grading and manual grading which can be recorded per test. </a:t>
            </a:r>
          </a:p>
          <a:p>
            <a:pPr marL="457200" indent="-381000" algn="just">
              <a:spcBef>
                <a:spcPts val="600"/>
              </a:spcBef>
              <a:buSzPts val="2400"/>
              <a:buFont typeface="Arial"/>
              <a:buChar char="╸"/>
            </a:pPr>
            <a:r>
              <a:rPr lang="en-US" sz="1600" dirty="0">
                <a:solidFill>
                  <a:schemeClr val="bg1"/>
                </a:solidFill>
                <a:effectLst/>
                <a:latin typeface="News cycle" panose="020B0604020202020204" charset="2"/>
                <a:ea typeface="Times New Roman" panose="02020603050405020304" pitchFamily="18" charset="0"/>
                <a:cs typeface="Arial" panose="020B0604020202020204" pitchFamily="34" charset="0"/>
              </a:rPr>
              <a:t>Random generation of test question Timed exams .</a:t>
            </a:r>
            <a:endParaRPr lang="en-US" sz="1600" dirty="0">
              <a:solidFill>
                <a:schemeClr val="bg1"/>
              </a:solidFill>
              <a:effectLst/>
              <a:latin typeface="Times New Roman" panose="02020603050405020304" pitchFamily="18" charset="0"/>
              <a:ea typeface="Times New Roman" panose="02020603050405020304" pitchFamily="18" charset="0"/>
            </a:endParaRPr>
          </a:p>
          <a:p>
            <a:pPr marL="457200" indent="-381000" algn="just">
              <a:spcBef>
                <a:spcPts val="600"/>
              </a:spcBef>
              <a:buSzPts val="2400"/>
              <a:buFont typeface="Arial"/>
              <a:buChar char="╸"/>
            </a:pPr>
            <a:r>
              <a:rPr lang="en-US" sz="1600" dirty="0">
                <a:solidFill>
                  <a:schemeClr val="bg1"/>
                </a:solidFill>
                <a:effectLst/>
                <a:latin typeface="News cycle" panose="020B0604020202020204" charset="2"/>
                <a:ea typeface="Times New Roman" panose="02020603050405020304" pitchFamily="18" charset="0"/>
                <a:cs typeface="Arial" panose="020B0604020202020204" pitchFamily="34" charset="0"/>
              </a:rPr>
              <a:t>The result will be shown immediately to the participating students </a:t>
            </a:r>
            <a:endParaRPr lang="en-US" sz="1600" dirty="0">
              <a:solidFill>
                <a:schemeClr val="bg1"/>
              </a:solidFill>
              <a:effectLst/>
              <a:latin typeface="Times New Roman" panose="02020603050405020304" pitchFamily="18" charset="0"/>
              <a:ea typeface="Times New Roman" panose="02020603050405020304" pitchFamily="18" charset="0"/>
            </a:endParaRPr>
          </a:p>
          <a:p>
            <a:pPr marL="457200" indent="-381000" algn="just">
              <a:spcBef>
                <a:spcPts val="600"/>
              </a:spcBef>
              <a:buSzPts val="2400"/>
              <a:buFont typeface="Arial"/>
              <a:buChar char="╸"/>
            </a:pPr>
            <a:r>
              <a:rPr lang="en-US" sz="1600" dirty="0">
                <a:solidFill>
                  <a:schemeClr val="bg1"/>
                </a:solidFill>
                <a:effectLst/>
                <a:latin typeface="News cycle" panose="020B0604020202020204" charset="2"/>
                <a:ea typeface="Times New Roman" panose="02020603050405020304" pitchFamily="18" charset="0"/>
                <a:cs typeface="Arial" panose="020B0604020202020204" pitchFamily="34" charset="0"/>
              </a:rPr>
              <a:t>The project allows faculties to create their own test . It would enable educational institutes to perform tests and quiz .</a:t>
            </a:r>
            <a:endParaRPr lang="en-US" sz="1600" dirty="0">
              <a:solidFill>
                <a:schemeClr val="bg1"/>
              </a:solidFill>
              <a:effectLst/>
              <a:latin typeface="Times New Roman" panose="02020603050405020304" pitchFamily="18" charset="0"/>
              <a:ea typeface="Times New Roman" panose="02020603050405020304" pitchFamily="18" charset="0"/>
            </a:endParaRPr>
          </a:p>
          <a:p>
            <a:pPr marL="76200" algn="just">
              <a:spcBef>
                <a:spcPts val="600"/>
              </a:spcBef>
              <a:buSzPts val="2400"/>
            </a:pPr>
            <a:endParaRPr lang="en-US" sz="1600" dirty="0">
              <a:solidFill>
                <a:schemeClr val="bg1"/>
              </a:solidFill>
              <a:effectLst/>
              <a:latin typeface="Times New Roman" panose="02020603050405020304" pitchFamily="18" charset="0"/>
              <a:ea typeface="Times New Roman" panose="02020603050405020304" pitchFamily="18" charset="0"/>
            </a:endParaRPr>
          </a:p>
          <a:p>
            <a:pPr marL="457200" indent="-381000" algn="just">
              <a:spcBef>
                <a:spcPts val="600"/>
              </a:spcBef>
              <a:buSzPts val="2400"/>
              <a:buFont typeface="Arial"/>
              <a:buChar char="╸"/>
            </a:pPr>
            <a:endParaRPr lang="en-US" sz="1600" dirty="0">
              <a:solidFill>
                <a:schemeClr val="bg1"/>
              </a:solidFill>
              <a:latin typeface="News Cycle" panose="020B0604020202020204" charset="2"/>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body" idx="1"/>
          </p:nvPr>
        </p:nvSpPr>
        <p:spPr>
          <a:xfrm>
            <a:off x="427464" y="666925"/>
            <a:ext cx="61986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sz="2400" b="1" dirty="0">
                <a:solidFill>
                  <a:schemeClr val="accent1"/>
                </a:solidFill>
              </a:rPr>
              <a:t>How To Use :</a:t>
            </a:r>
            <a:endParaRPr sz="2400" b="1" dirty="0">
              <a:solidFill>
                <a:schemeClr val="accent1"/>
              </a:solidFill>
            </a:endParaRPr>
          </a:p>
        </p:txBody>
      </p:sp>
      <p:sp>
        <p:nvSpPr>
          <p:cNvPr id="272" name="Google Shape;272;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Picture 2" descr="Graphical user interface, text, application">
            <a:extLst>
              <a:ext uri="{FF2B5EF4-FFF2-40B4-BE49-F238E27FC236}">
                <a16:creationId xmlns:a16="http://schemas.microsoft.com/office/drawing/2014/main" id="{41DEAEE1-A51C-04C9-7CAC-4E86608581D1}"/>
              </a:ext>
            </a:extLst>
          </p:cNvPr>
          <p:cNvPicPr>
            <a:picLocks noChangeAspect="1"/>
          </p:cNvPicPr>
          <p:nvPr/>
        </p:nvPicPr>
        <p:blipFill rotWithShape="1">
          <a:blip r:embed="rId3"/>
          <a:srcRect l="1" r="35575"/>
          <a:stretch/>
        </p:blipFill>
        <p:spPr>
          <a:xfrm>
            <a:off x="193289" y="1644773"/>
            <a:ext cx="6989799" cy="27636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dk1"/>
                </a:solidFill>
              </a:rPr>
              <a:t>8</a:t>
            </a:fld>
            <a:endParaRPr>
              <a:solidFill>
                <a:schemeClr val="dk1"/>
              </a:solidFill>
            </a:endParaRPr>
          </a:p>
        </p:txBody>
      </p:sp>
      <p:sp>
        <p:nvSpPr>
          <p:cNvPr id="3" name="TextBox 2">
            <a:extLst>
              <a:ext uri="{FF2B5EF4-FFF2-40B4-BE49-F238E27FC236}">
                <a16:creationId xmlns:a16="http://schemas.microsoft.com/office/drawing/2014/main" id="{9080477B-4E5A-2DDB-204C-791AB09D3F41}"/>
              </a:ext>
            </a:extLst>
          </p:cNvPr>
          <p:cNvSpPr txBox="1"/>
          <p:nvPr/>
        </p:nvSpPr>
        <p:spPr>
          <a:xfrm>
            <a:off x="527825" y="1007219"/>
            <a:ext cx="5374888" cy="3129062"/>
          </a:xfrm>
          <a:prstGeom prst="rect">
            <a:avLst/>
          </a:prstGeom>
          <a:noFill/>
        </p:spPr>
        <p:txBody>
          <a:bodyPr wrap="square" rtlCol="0">
            <a:spAutoFit/>
          </a:bodyPr>
          <a:lstStyle/>
          <a:p>
            <a:pPr marL="0" marR="0">
              <a:lnSpc>
                <a:spcPct val="115000"/>
              </a:lnSpc>
              <a:spcBef>
                <a:spcPts val="0"/>
              </a:spcBef>
              <a:spcAft>
                <a:spcPts val="1000"/>
              </a:spcAft>
            </a:pPr>
            <a:r>
              <a:rPr lang="en-US"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Computerized examination system depends on three types of users to make its functionality in a good way. Examination management system provide an automatic way to evaluate students to make the evaluation process free of human mistakes. It’s also provide a good environment to examiners to easily manage their exams and maintains confidentiality of exams. It also provide a good computerized environment to students to enter the exams in a valid date and time and answer questions smoothly then review their questions and finally see the correction of exam questions to know their mistakes. This system can be installed in examination centers, colleges, schools and courses centers.</a:t>
            </a:r>
            <a:endParaRPr lang="en-US" dirty="0">
              <a:solidFill>
                <a:schemeClr val="bg1"/>
              </a:solidFill>
              <a:effectLst/>
              <a:latin typeface="News Cycle" panose="020B0604020202020204" charset="2"/>
              <a:ea typeface="Calibri" panose="020F0502020204030204" pitchFamily="34" charset="0"/>
              <a:cs typeface="Arial" panose="020B0604020202020204" pitchFamily="34" charset="0"/>
            </a:endParaRPr>
          </a:p>
          <a:p>
            <a:r>
              <a:rPr lang="en-US" dirty="0">
                <a:solidFill>
                  <a:schemeClr val="bg1"/>
                </a:solidFill>
                <a:effectLst/>
                <a:latin typeface="News Cycle" panose="020B0604020202020204" charset="2"/>
                <a:ea typeface="MS Mincho" panose="02020609040205080304" pitchFamily="49" charset="-128"/>
                <a:cs typeface="Times New Roman" panose="02020603050405020304" pitchFamily="18" charset="0"/>
              </a:rPr>
              <a:t>Now each module in the examination management system will be explained in more details</a:t>
            </a:r>
            <a:endParaRPr lang="en-US" dirty="0">
              <a:solidFill>
                <a:schemeClr val="bg1"/>
              </a:solidFill>
              <a:latin typeface="News Cycle" panose="020B0604020202020204" charset="2"/>
            </a:endParaRPr>
          </a:p>
        </p:txBody>
      </p:sp>
      <p:sp>
        <p:nvSpPr>
          <p:cNvPr id="5" name="TextBox 4">
            <a:extLst>
              <a:ext uri="{FF2B5EF4-FFF2-40B4-BE49-F238E27FC236}">
                <a16:creationId xmlns:a16="http://schemas.microsoft.com/office/drawing/2014/main" id="{249568C2-B4C8-2566-D335-447FD00B647B}"/>
              </a:ext>
            </a:extLst>
          </p:cNvPr>
          <p:cNvSpPr txBox="1"/>
          <p:nvPr/>
        </p:nvSpPr>
        <p:spPr>
          <a:xfrm>
            <a:off x="527825" y="481731"/>
            <a:ext cx="4594302" cy="400110"/>
          </a:xfrm>
          <a:prstGeom prst="rect">
            <a:avLst/>
          </a:prstGeom>
          <a:noFill/>
        </p:spPr>
        <p:txBody>
          <a:bodyPr wrap="square">
            <a:spAutoFit/>
          </a:bodyPr>
          <a:lstStyle/>
          <a:p>
            <a:r>
              <a:rPr lang="en-US" sz="2000" b="1" u="sng" dirty="0">
                <a:solidFill>
                  <a:schemeClr val="accent1"/>
                </a:solidFill>
                <a:latin typeface="Calibri" panose="020F0502020204030204" pitchFamily="34" charset="0"/>
                <a:ea typeface="MS Mincho" panose="02020609040205080304" pitchFamily="49" charset="-128"/>
                <a:cs typeface="Times New Roman" panose="02020603050405020304" pitchFamily="18" charset="0"/>
              </a:rPr>
              <a:t>System</a:t>
            </a:r>
            <a:r>
              <a:rPr lang="en-US" sz="2000" b="1" u="sng" dirty="0">
                <a:solidFill>
                  <a:schemeClr val="accent1"/>
                </a:solidFill>
                <a:effectLst/>
                <a:latin typeface="Calibri" panose="020F0502020204030204" pitchFamily="34" charset="0"/>
                <a:ea typeface="MS Mincho" panose="02020609040205080304" pitchFamily="49" charset="-128"/>
                <a:cs typeface="Times New Roman" panose="02020603050405020304" pitchFamily="18" charset="0"/>
              </a:rPr>
              <a:t> </a:t>
            </a:r>
            <a:r>
              <a:rPr lang="en-US" sz="2000" b="1" u="sng" dirty="0">
                <a:solidFill>
                  <a:schemeClr val="accent1"/>
                </a:solidFill>
                <a:latin typeface="Calibri" panose="020F0502020204030204" pitchFamily="34" charset="0"/>
                <a:ea typeface="MS Mincho" panose="02020609040205080304" pitchFamily="49" charset="-128"/>
                <a:cs typeface="Times New Roman" panose="02020603050405020304" pitchFamily="18" charset="0"/>
              </a:rPr>
              <a:t>D</a:t>
            </a:r>
            <a:r>
              <a:rPr lang="en-US" sz="2000" b="1" u="sng" dirty="0">
                <a:solidFill>
                  <a:schemeClr val="accent1"/>
                </a:solidFill>
                <a:effectLst/>
                <a:latin typeface="Calibri" panose="020F0502020204030204" pitchFamily="34" charset="0"/>
                <a:ea typeface="MS Mincho" panose="02020609040205080304" pitchFamily="49" charset="-128"/>
                <a:cs typeface="Times New Roman" panose="02020603050405020304" pitchFamily="18" charset="0"/>
              </a:rPr>
              <a:t>escription :</a:t>
            </a:r>
            <a:endParaRPr lang="en-US" sz="2000" b="1" u="sng" dirty="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8000" b="-18000"/>
          </a:stretch>
        </a:blipFill>
        <a:effectLst/>
      </p:bgPr>
    </p:bg>
    <p:spTree>
      <p:nvGrpSpPr>
        <p:cNvPr id="1" name="Shape 164"/>
        <p:cNvGrpSpPr/>
        <p:nvPr/>
      </p:nvGrpSpPr>
      <p:grpSpPr>
        <a:xfrm>
          <a:off x="0" y="0"/>
          <a:ext cx="0" cy="0"/>
          <a:chOff x="0" y="0"/>
          <a:chExt cx="0" cy="0"/>
        </a:xfrm>
      </p:grpSpPr>
      <p:sp>
        <p:nvSpPr>
          <p:cNvPr id="165" name="Google Shape;165;p25"/>
          <p:cNvSpPr txBox="1">
            <a:spLocks noGrp="1"/>
          </p:cNvSpPr>
          <p:nvPr>
            <p:ph type="title" idx="4294967295"/>
          </p:nvPr>
        </p:nvSpPr>
        <p:spPr>
          <a:xfrm>
            <a:off x="452841" y="-119921"/>
            <a:ext cx="1762563" cy="802425"/>
          </a:xfrm>
          <a:prstGeom prst="rect">
            <a:avLst/>
          </a:prstGeom>
        </p:spPr>
        <p:txBody>
          <a:bodyPr spcFirstLastPara="1" wrap="square" lIns="0" tIns="0" rIns="0" bIns="0" anchor="ctr" anchorCtr="0">
            <a:noAutofit/>
          </a:bodyPr>
          <a:lstStyle/>
          <a:p>
            <a:pPr marL="0" marR="0">
              <a:lnSpc>
                <a:spcPct val="115000"/>
              </a:lnSpc>
              <a:spcBef>
                <a:spcPts val="0"/>
              </a:spcBef>
              <a:spcAft>
                <a:spcPts val="1000"/>
              </a:spcAft>
            </a:pPr>
            <a:r>
              <a:rPr lang="en-US" sz="1800" b="1" u="sng" dirty="0">
                <a:effectLst/>
                <a:latin typeface="News Cycle" panose="020B0604020202020204" charset="2"/>
                <a:ea typeface="MS Mincho" panose="02020609040205080304" pitchFamily="49" charset="-128"/>
                <a:cs typeface="Times New Roman" panose="02020603050405020304" pitchFamily="18" charset="0"/>
              </a:rPr>
              <a:t>- Login module: </a:t>
            </a:r>
            <a:endParaRPr lang="en-US" sz="1800" b="1" dirty="0">
              <a:effectLst/>
              <a:latin typeface="News Cycle" panose="020B0604020202020204" charset="2"/>
              <a:ea typeface="Calibri" panose="020F0502020204030204" pitchFamily="34" charset="0"/>
              <a:cs typeface="Arial" panose="020B0604020202020204" pitchFamily="34" charset="0"/>
            </a:endParaRPr>
          </a:p>
        </p:txBody>
      </p:sp>
      <p:sp>
        <p:nvSpPr>
          <p:cNvPr id="166" name="Google Shape;166;p25"/>
          <p:cNvSpPr txBox="1">
            <a:spLocks noGrp="1"/>
          </p:cNvSpPr>
          <p:nvPr>
            <p:ph type="sldNum" idx="12"/>
          </p:nvPr>
        </p:nvSpPr>
        <p:spPr>
          <a:xfrm>
            <a:off x="8428118"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EG" dirty="0"/>
              <a:t>9</a:t>
            </a:r>
            <a:endParaRPr dirty="0"/>
          </a:p>
        </p:txBody>
      </p:sp>
      <p:sp>
        <p:nvSpPr>
          <p:cNvPr id="4" name="TextBox 3">
            <a:extLst>
              <a:ext uri="{FF2B5EF4-FFF2-40B4-BE49-F238E27FC236}">
                <a16:creationId xmlns:a16="http://schemas.microsoft.com/office/drawing/2014/main" id="{6F6605CA-7398-1BD6-E143-4DA3A5B84761}"/>
              </a:ext>
            </a:extLst>
          </p:cNvPr>
          <p:cNvSpPr txBox="1"/>
          <p:nvPr/>
        </p:nvSpPr>
        <p:spPr>
          <a:xfrm>
            <a:off x="452841" y="682504"/>
            <a:ext cx="2155447" cy="3539430"/>
          </a:xfrm>
          <a:prstGeom prst="rect">
            <a:avLst/>
          </a:prstGeom>
          <a:noFill/>
        </p:spPr>
        <p:txBody>
          <a:bodyPr wrap="square" rtlCol="0">
            <a:spAutoFit/>
          </a:bodyPr>
          <a:lstStyle/>
          <a:p>
            <a:pPr algn="just"/>
            <a:r>
              <a:rPr lang="en-US" dirty="0">
                <a:solidFill>
                  <a:schemeClr val="bg1"/>
                </a:solidFill>
                <a:latin typeface="News Cycle" panose="020B0604020202020204" charset="2"/>
              </a:rPr>
              <a:t>This module will be at the beginning of the system. It will ask users to enter their email and password. Firstly it will check the email it’s valid or not then the system will use the user email to identify his role if the user is an existing member the system will be available to user for using it upon its role but if it isn’t an existing member the system will prompt an error message to ask the user to enter a valid email and password. </a:t>
            </a:r>
          </a:p>
        </p:txBody>
      </p:sp>
    </p:spTree>
  </p:cSld>
  <p:clrMapOvr>
    <a:masterClrMapping/>
  </p:clrMapOvr>
</p:sld>
</file>

<file path=ppt/theme/theme1.xml><?xml version="1.0" encoding="utf-8"?>
<a:theme xmlns:a="http://schemas.openxmlformats.org/drawingml/2006/main" name="Westmoreland template">
  <a:themeElements>
    <a:clrScheme name="Custom 347">
      <a:dk1>
        <a:srgbClr val="18171D"/>
      </a:dk1>
      <a:lt1>
        <a:srgbClr val="FFFFFF"/>
      </a:lt1>
      <a:dk2>
        <a:srgbClr val="7A7788"/>
      </a:dk2>
      <a:lt2>
        <a:srgbClr val="F1F0F7"/>
      </a:lt2>
      <a:accent1>
        <a:srgbClr val="9FEC23"/>
      </a:accent1>
      <a:accent2>
        <a:srgbClr val="81C729"/>
      </a:accent2>
      <a:accent3>
        <a:srgbClr val="32A529"/>
      </a:accent3>
      <a:accent4>
        <a:srgbClr val="188B36"/>
      </a:accent4>
      <a:accent5>
        <a:srgbClr val="01411B"/>
      </a:accent5>
      <a:accent6>
        <a:srgbClr val="EB5A2C"/>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ontes template">
  <a:themeElements>
    <a:clrScheme name="Custom 347">
      <a:dk1>
        <a:srgbClr val="03153B"/>
      </a:dk1>
      <a:lt1>
        <a:srgbClr val="FFFFFF"/>
      </a:lt1>
      <a:dk2>
        <a:srgbClr val="DFE2E9"/>
      </a:dk2>
      <a:lt2>
        <a:srgbClr val="6C7588"/>
      </a:lt2>
      <a:accent1>
        <a:srgbClr val="F36232"/>
      </a:accent1>
      <a:accent2>
        <a:srgbClr val="32A707"/>
      </a:accent2>
      <a:accent3>
        <a:srgbClr val="AFE435"/>
      </a:accent3>
      <a:accent4>
        <a:srgbClr val="9287E6"/>
      </a:accent4>
      <a:accent5>
        <a:srgbClr val="B5BDFD"/>
      </a:accent5>
      <a:accent6>
        <a:srgbClr val="FF703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Hamlet template">
  <a:themeElements>
    <a:clrScheme name="Custom 347">
      <a:dk1>
        <a:srgbClr val="222222"/>
      </a:dk1>
      <a:lt1>
        <a:srgbClr val="FFFFFF"/>
      </a:lt1>
      <a:dk2>
        <a:srgbClr val="666666"/>
      </a:dk2>
      <a:lt2>
        <a:srgbClr val="F3F3F3"/>
      </a:lt2>
      <a:accent1>
        <a:srgbClr val="B0E0E6"/>
      </a:accent1>
      <a:accent2>
        <a:srgbClr val="5BB0BB"/>
      </a:accent2>
      <a:accent3>
        <a:srgbClr val="DC143C"/>
      </a:accent3>
      <a:accent4>
        <a:srgbClr val="C07F8C"/>
      </a:accent4>
      <a:accent5>
        <a:srgbClr val="222222"/>
      </a:accent5>
      <a:accent6>
        <a:srgbClr val="666666"/>
      </a:accent6>
      <a:hlink>
        <a:srgbClr val="B0E0E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454</TotalTime>
  <Words>2101</Words>
  <Application>Microsoft Office PowerPoint</Application>
  <PresentationFormat>On-screen Show (16:9)</PresentationFormat>
  <Paragraphs>111</Paragraphs>
  <Slides>31</Slides>
  <Notes>31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31</vt:i4>
      </vt:variant>
    </vt:vector>
  </HeadingPairs>
  <TitlesOfParts>
    <vt:vector size="44" baseType="lpstr">
      <vt:lpstr>News Cycle</vt:lpstr>
      <vt:lpstr>Raleway Thin</vt:lpstr>
      <vt:lpstr>Nixie One</vt:lpstr>
      <vt:lpstr>News Cycle</vt:lpstr>
      <vt:lpstr>Arial</vt:lpstr>
      <vt:lpstr>Times New Roman</vt:lpstr>
      <vt:lpstr>Fira Sans SemiBold</vt:lpstr>
      <vt:lpstr>Calibri</vt:lpstr>
      <vt:lpstr>Fira Sans Light</vt:lpstr>
      <vt:lpstr>Raleway</vt:lpstr>
      <vt:lpstr>Westmoreland template</vt:lpstr>
      <vt:lpstr>Leontes template</vt:lpstr>
      <vt:lpstr>Hamlet template</vt:lpstr>
      <vt:lpstr>PowerPoint Presentation</vt:lpstr>
      <vt:lpstr>introduction</vt:lpstr>
      <vt:lpstr>Why Examination management System </vt:lpstr>
      <vt:lpstr>Literature Survey : EXISTING SYSTEM  </vt:lpstr>
      <vt:lpstr>Disadvantages of Current System </vt:lpstr>
      <vt:lpstr>Objective</vt:lpstr>
      <vt:lpstr>PowerPoint Presentation</vt:lpstr>
      <vt:lpstr>PowerPoint Presentation</vt:lpstr>
      <vt:lpstr>- Login module: </vt:lpstr>
      <vt:lpstr> Admin will use his ID to use the system with help of his national number. At admin module there will be four frames to ease its use and make its functionality in a good ways .</vt:lpstr>
      <vt:lpstr>First Frame</vt:lpstr>
      <vt:lpstr>PowerPoint Presentation</vt:lpstr>
      <vt:lpstr>Third Frame</vt:lpstr>
      <vt:lpstr>The Last Frame</vt:lpstr>
      <vt:lpstr>PowerPoint Presentation</vt:lpstr>
      <vt:lpstr>PowerPoint Presentation</vt:lpstr>
      <vt:lpstr>PowerPoint Presentation</vt:lpstr>
      <vt:lpstr>PowerPoint Presentation</vt:lpstr>
      <vt:lpstr>PowerPoint Presentation</vt:lpstr>
      <vt:lpstr>PowerPoint Presentation</vt:lpstr>
      <vt:lpstr>Exam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 abdien</cp:lastModifiedBy>
  <cp:revision>32</cp:revision>
  <dcterms:modified xsi:type="dcterms:W3CDTF">2022-08-20T23:00:25Z</dcterms:modified>
</cp:coreProperties>
</file>